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3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4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5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6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7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8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9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6"/>
    <p:sldMasterId id="2147483704" r:id="rId7"/>
    <p:sldMasterId id="2147483750" r:id="rId8"/>
    <p:sldMasterId id="2147483800" r:id="rId9"/>
    <p:sldMasterId id="2147483817" r:id="rId10"/>
    <p:sldMasterId id="2147483844" r:id="rId11"/>
    <p:sldMasterId id="2147483863" r:id="rId12"/>
    <p:sldMasterId id="2147483880" r:id="rId13"/>
    <p:sldMasterId id="2147483945" r:id="rId14"/>
    <p:sldMasterId id="2147483957" r:id="rId15"/>
  </p:sldMasterIdLst>
  <p:notesMasterIdLst>
    <p:notesMasterId r:id="rId24"/>
  </p:notesMasterIdLst>
  <p:sldIdLst>
    <p:sldId id="2244" r:id="rId16"/>
    <p:sldId id="2234" r:id="rId17"/>
    <p:sldId id="627" r:id="rId18"/>
    <p:sldId id="2241" r:id="rId19"/>
    <p:sldId id="2235" r:id="rId20"/>
    <p:sldId id="2237" r:id="rId21"/>
    <p:sldId id="622" r:id="rId22"/>
    <p:sldId id="224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mit Kumar" initials="SK" lastIdx="1" clrIdx="0">
    <p:extLst>
      <p:ext uri="{19B8F6BF-5375-455C-9EA6-DF929625EA0E}">
        <p15:presenceInfo xmlns:p15="http://schemas.microsoft.com/office/powerpoint/2012/main" userId="S-1-5-21-2127521184-1604012920-1887927527-1759458" providerId="AD"/>
      </p:ext>
    </p:extLst>
  </p:cmAuthor>
  <p:cmAuthor id="2" name="Bill Jacobs" initials="BJ" lastIdx="1" clrIdx="1">
    <p:extLst>
      <p:ext uri="{19B8F6BF-5375-455C-9EA6-DF929625EA0E}">
        <p15:presenceInfo xmlns:p15="http://schemas.microsoft.com/office/powerpoint/2012/main" userId="S-1-5-21-124525095-708259637-1543119021-152173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89930" autoAdjust="0"/>
  </p:normalViewPr>
  <p:slideViewPr>
    <p:cSldViewPr snapToGrid="0">
      <p:cViewPr varScale="1">
        <p:scale>
          <a:sx n="114" d="100"/>
          <a:sy n="114" d="100"/>
        </p:scale>
        <p:origin x="30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Master" Target="slideMasters/slideMaster8.xml"/><Relationship Id="rId18" Type="http://schemas.openxmlformats.org/officeDocument/2006/relationships/slide" Target="slides/slide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6.xml"/><Relationship Id="rId7" Type="http://schemas.openxmlformats.org/officeDocument/2006/relationships/slideMaster" Target="slideMasters/slideMaster2.xml"/><Relationship Id="rId12" Type="http://schemas.openxmlformats.org/officeDocument/2006/relationships/slideMaster" Target="slideMasters/slideMaster7.xml"/><Relationship Id="rId17" Type="http://schemas.openxmlformats.org/officeDocument/2006/relationships/slide" Target="slides/slide2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Master" Target="slideMasters/slideMaster6.xml"/><Relationship Id="rId24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Master" Target="slideMasters/slideMaster10.xml"/><Relationship Id="rId23" Type="http://schemas.openxmlformats.org/officeDocument/2006/relationships/slide" Target="slides/slide8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4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Master" Target="slideMasters/slideMaster9.xml"/><Relationship Id="rId22" Type="http://schemas.openxmlformats.org/officeDocument/2006/relationships/slide" Target="slides/slide7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1E267-6EB4-4BAD-8A01-F66E48F1865D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EF619-CCFD-47CE-B46F-B13FAD99A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25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Edi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5692890" cy="102287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D16D0-030B-4E01-8C7E-8FA7B612B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8510" y="1834504"/>
            <a:ext cx="6274974" cy="1022069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202095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EA71668-2A88-4115-853E-BEC05FB59E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8510" y="259969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202095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AE5335-01B3-4932-AE7C-C7409C947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8510" y="337802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3566673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58903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8732859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| Su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7684" y="963482"/>
            <a:ext cx="11655078" cy="56129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745">
                <a:solidFill>
                  <a:schemeClr val="tx2"/>
                </a:solidFill>
              </a:defRPr>
            </a:lvl1pPr>
            <a:lvl2pPr marL="336080" indent="0">
              <a:buNone/>
              <a:defRPr/>
            </a:lvl2pPr>
            <a:lvl3pPr marL="560134" indent="0">
              <a:buNone/>
              <a:defRPr/>
            </a:lvl3pPr>
            <a:lvl4pPr marL="784187" indent="0">
              <a:buNone/>
              <a:defRPr/>
            </a:lvl4pPr>
            <a:lvl5pPr marL="100824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810332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887516-5404-4D65-815F-4D6F8F24CA8B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>
              <a:alpha val="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25">
              <a:defRPr/>
            </a:pPr>
            <a:endParaRPr lang="en-US" sz="1800" kern="0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AA577C-AA69-440E-93ED-785F0922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241" y="289513"/>
            <a:ext cx="5294286" cy="899665"/>
          </a:xfrm>
        </p:spPr>
        <p:txBody>
          <a:bodyPr/>
          <a:lstStyle>
            <a:lvl1pPr>
              <a:defRPr sz="392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0E1E1A-D76F-4736-84AB-EA6B84743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5241" y="1747838"/>
            <a:ext cx="5294285" cy="395814"/>
          </a:xfrm>
        </p:spPr>
        <p:txBody>
          <a:bodyPr/>
          <a:lstStyle>
            <a:lvl1pPr marL="0" marR="0" indent="0" algn="l" defTabSz="91422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2400"/>
              </a:spcAft>
              <a:buClrTx/>
              <a:buSzPct val="90000"/>
              <a:buFont typeface="Arial" pitchFamily="34" charset="0"/>
              <a:buNone/>
              <a:tabLst/>
              <a:defRPr lang="en-US" sz="1372" kern="1200" spc="98" baseline="0" dirty="0" smtClean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0388713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E3F1-5A51-4B35-B9B4-F3830936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216" y="289513"/>
            <a:ext cx="6421864" cy="899665"/>
          </a:xfrm>
        </p:spPr>
        <p:txBody>
          <a:bodyPr/>
          <a:lstStyle>
            <a:lvl1pPr>
              <a:defRPr lang="en-US" sz="3529" b="0" kern="1200" cap="none" spc="-1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02D8466-407C-4220-B6A8-8C189F42E00B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1" y="0"/>
            <a:ext cx="530244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2284D3-DBDC-495E-984E-DA902FB7BB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3217" y="1661166"/>
            <a:ext cx="6421863" cy="817794"/>
          </a:xfrm>
        </p:spPr>
        <p:txBody>
          <a:bodyPr/>
          <a:lstStyle>
            <a:lvl1pPr marL="0" indent="0">
              <a:spcBef>
                <a:spcPts val="1765"/>
              </a:spcBef>
              <a:spcAft>
                <a:spcPts val="588"/>
              </a:spcAft>
              <a:buNone/>
              <a:defRPr sz="196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588"/>
              </a:spcAft>
              <a:buNone/>
              <a:defRPr lang="en-US" sz="1568" kern="1200" spc="88" baseline="0" dirty="0" smtClean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>
              <a:defRPr sz="1176"/>
            </a:lvl3pPr>
            <a:lvl4pPr>
              <a:defRPr sz="1078"/>
            </a:lvl4pPr>
            <a:lvl5pPr>
              <a:defRPr sz="1078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30036209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CD934D-D19B-459D-8517-C593E83402E3}"/>
              </a:ext>
            </a:extLst>
          </p:cNvPr>
          <p:cNvSpPr/>
          <p:nvPr userDrawn="1"/>
        </p:nvSpPr>
        <p:spPr bwMode="auto">
          <a:xfrm>
            <a:off x="-1" y="0"/>
            <a:ext cx="4944533" cy="685800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BFFFD4-D3B4-4252-95D9-B98FB4384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64" y="156952"/>
            <a:ext cx="4648722" cy="1592480"/>
          </a:xfrm>
          <a:noFill/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kumimoji="0" lang="en-US" sz="2200" i="0" u="none" strike="noStrike" cap="all" spc="300" normalizeH="0">
                <a:solidFill>
                  <a:srgbClr val="FFFFFF"/>
                </a:solidFill>
                <a:uLnTx/>
                <a:uFillTx/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marL="0" marR="0" lvl="0" indent="0" defTabSz="914367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62C0FC-9202-4B12-A4AE-85A64FB924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764" y="2060310"/>
            <a:ext cx="4648722" cy="4268132"/>
          </a:xfrm>
        </p:spPr>
        <p:txBody>
          <a:bodyPr lIns="91440" tIns="45720" rIns="91440" bIns="45720"/>
          <a:lstStyle>
            <a:lvl1pPr marL="0" indent="0">
              <a:spcBef>
                <a:spcPts val="1200"/>
              </a:spcBef>
              <a:buNone/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173038" indent="-115888">
              <a:defRPr sz="1200">
                <a:solidFill>
                  <a:schemeClr val="bg1"/>
                </a:solidFill>
              </a:defRPr>
            </a:lvl2pPr>
            <a:lvl3pPr marL="400050" indent="-115888">
              <a:defRPr sz="1100">
                <a:solidFill>
                  <a:schemeClr val="bg1"/>
                </a:solidFill>
              </a:defRPr>
            </a:lvl3pPr>
            <a:lvl4pPr marL="800100" indent="-223838">
              <a:defRPr sz="1050">
                <a:solidFill>
                  <a:schemeClr val="bg1"/>
                </a:solidFill>
              </a:defRPr>
            </a:lvl4pPr>
            <a:lvl5pPr marL="1028700" indent="-223838"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7177336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704911"/>
            <a:ext cx="11653523" cy="849463"/>
          </a:xfrm>
          <a:noFill/>
        </p:spPr>
        <p:txBody>
          <a:bodyPr tIns="91440" bIns="91440" anchor="ctr" anchorCtr="0">
            <a:spAutoFit/>
          </a:bodyPr>
          <a:lstStyle>
            <a:lvl1pPr>
              <a:defRPr sz="4800" cap="all" spc="8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04417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7321151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121EF-EC1D-4673-87A0-44E37FA257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t="10319" r="5524" b="10319"/>
          <a:stretch/>
        </p:blipFill>
        <p:spPr>
          <a:xfrm>
            <a:off x="0" y="2656114"/>
            <a:ext cx="4206970" cy="16823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9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34" tIns="143389" rIns="179234" bIns="14338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254093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05" name="Group 104"/>
          <p:cNvGrpSpPr>
            <a:grpSpLocks noChangeAspect="1"/>
          </p:cNvGrpSpPr>
          <p:nvPr userDrawn="1"/>
        </p:nvGrpSpPr>
        <p:grpSpPr bwMode="gray">
          <a:xfrm>
            <a:off x="5675128" y="4141867"/>
            <a:ext cx="6516872" cy="2716134"/>
            <a:chOff x="5788926" y="4224320"/>
            <a:chExt cx="6647549" cy="2770205"/>
          </a:xfrm>
        </p:grpSpPr>
        <p:sp>
          <p:nvSpPr>
            <p:cNvPr id="106" name="Freeform: Shape 105"/>
            <p:cNvSpPr/>
            <p:nvPr userDrawn="1"/>
          </p:nvSpPr>
          <p:spPr bwMode="gray">
            <a:xfrm>
              <a:off x="5788926" y="5758835"/>
              <a:ext cx="2577047" cy="1235690"/>
            </a:xfrm>
            <a:custGeom>
              <a:avLst/>
              <a:gdLst>
                <a:gd name="connsiteX0" fmla="*/ 1214715 w 2577047"/>
                <a:gd name="connsiteY0" fmla="*/ 0 h 1235690"/>
                <a:gd name="connsiteX1" fmla="*/ 1914672 w 2577047"/>
                <a:gd name="connsiteY1" fmla="*/ 468064 h 1235690"/>
                <a:gd name="connsiteX2" fmla="*/ 2060300 w 2577047"/>
                <a:gd name="connsiteY2" fmla="*/ 446221 h 1235690"/>
                <a:gd name="connsiteX3" fmla="*/ 2577047 w 2577047"/>
                <a:gd name="connsiteY3" fmla="*/ 957972 h 1235690"/>
                <a:gd name="connsiteX4" fmla="*/ 2495620 w 2577047"/>
                <a:gd name="connsiteY4" fmla="*/ 1235690 h 1235690"/>
                <a:gd name="connsiteX5" fmla="*/ 1889591 w 2577047"/>
                <a:gd name="connsiteY5" fmla="*/ 1235690 h 1235690"/>
                <a:gd name="connsiteX6" fmla="*/ 1799319 w 2577047"/>
                <a:gd name="connsiteY6" fmla="*/ 1235690 h 1235690"/>
                <a:gd name="connsiteX7" fmla="*/ 31390 w 2577047"/>
                <a:gd name="connsiteY7" fmla="*/ 1235690 h 1235690"/>
                <a:gd name="connsiteX8" fmla="*/ 9264 w 2577047"/>
                <a:gd name="connsiteY8" fmla="*/ 1164413 h 1235690"/>
                <a:gd name="connsiteX9" fmla="*/ 0 w 2577047"/>
                <a:gd name="connsiteY9" fmla="*/ 1072517 h 1235690"/>
                <a:gd name="connsiteX10" fmla="*/ 455981 w 2577047"/>
                <a:gd name="connsiteY10" fmla="*/ 616536 h 1235690"/>
                <a:gd name="connsiteX11" fmla="*/ 459500 w 2577047"/>
                <a:gd name="connsiteY11" fmla="*/ 616891 h 1235690"/>
                <a:gd name="connsiteX12" fmla="*/ 459640 w 2577047"/>
                <a:gd name="connsiteY12" fmla="*/ 615506 h 1235690"/>
                <a:gd name="connsiteX13" fmla="*/ 720719 w 2577047"/>
                <a:gd name="connsiteY13" fmla="*/ 182302 h 1235690"/>
                <a:gd name="connsiteX14" fmla="*/ 739060 w 2577047"/>
                <a:gd name="connsiteY14" fmla="*/ 169592 h 1235690"/>
                <a:gd name="connsiteX15" fmla="*/ 747661 w 2577047"/>
                <a:gd name="connsiteY15" fmla="*/ 161263 h 1235690"/>
                <a:gd name="connsiteX16" fmla="*/ 1214715 w 2577047"/>
                <a:gd name="connsiteY16" fmla="*/ 0 h 123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7047" h="1235690">
                  <a:moveTo>
                    <a:pt x="1214715" y="0"/>
                  </a:moveTo>
                  <a:cubicBezTo>
                    <a:pt x="1532592" y="0"/>
                    <a:pt x="1803493" y="191906"/>
                    <a:pt x="1914672" y="468064"/>
                  </a:cubicBezTo>
                  <a:cubicBezTo>
                    <a:pt x="1961649" y="454022"/>
                    <a:pt x="2010192" y="446221"/>
                    <a:pt x="2060300" y="446221"/>
                  </a:cubicBezTo>
                  <a:cubicBezTo>
                    <a:pt x="2346860" y="446221"/>
                    <a:pt x="2577047" y="675573"/>
                    <a:pt x="2577047" y="957972"/>
                  </a:cubicBezTo>
                  <a:cubicBezTo>
                    <a:pt x="2577047" y="1060946"/>
                    <a:pt x="2547295" y="1156119"/>
                    <a:pt x="2495620" y="1235690"/>
                  </a:cubicBezTo>
                  <a:cubicBezTo>
                    <a:pt x="2495620" y="1235690"/>
                    <a:pt x="2495620" y="1235690"/>
                    <a:pt x="1889591" y="1235690"/>
                  </a:cubicBezTo>
                  <a:lnTo>
                    <a:pt x="1799319" y="1235690"/>
                  </a:lnTo>
                  <a:lnTo>
                    <a:pt x="31390" y="1235690"/>
                  </a:lnTo>
                  <a:lnTo>
                    <a:pt x="9264" y="1164413"/>
                  </a:lnTo>
                  <a:cubicBezTo>
                    <a:pt x="3190" y="1134730"/>
                    <a:pt x="0" y="1103996"/>
                    <a:pt x="0" y="1072517"/>
                  </a:cubicBezTo>
                  <a:cubicBezTo>
                    <a:pt x="0" y="820686"/>
                    <a:pt x="204150" y="616536"/>
                    <a:pt x="455981" y="616536"/>
                  </a:cubicBezTo>
                  <a:lnTo>
                    <a:pt x="459500" y="616891"/>
                  </a:lnTo>
                  <a:lnTo>
                    <a:pt x="459640" y="615506"/>
                  </a:lnTo>
                  <a:cubicBezTo>
                    <a:pt x="495067" y="442379"/>
                    <a:pt x="589371" y="290700"/>
                    <a:pt x="720719" y="182302"/>
                  </a:cubicBezTo>
                  <a:lnTo>
                    <a:pt x="739060" y="169592"/>
                  </a:lnTo>
                  <a:lnTo>
                    <a:pt x="747661" y="161263"/>
                  </a:lnTo>
                  <a:cubicBezTo>
                    <a:pt x="876480" y="60556"/>
                    <a:pt x="1038551" y="0"/>
                    <a:pt x="1214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Freeform 6"/>
            <p:cNvSpPr>
              <a:spLocks/>
            </p:cNvSpPr>
            <p:nvPr/>
          </p:nvSpPr>
          <p:spPr bwMode="gray">
            <a:xfrm>
              <a:off x="8422506" y="4305084"/>
              <a:ext cx="2008331" cy="1846803"/>
            </a:xfrm>
            <a:custGeom>
              <a:avLst/>
              <a:gdLst>
                <a:gd name="T0" fmla="*/ 948 w 1281"/>
                <a:gd name="T1" fmla="*/ 6 h 1185"/>
                <a:gd name="T2" fmla="*/ 641 w 1281"/>
                <a:gd name="T3" fmla="*/ 168 h 1185"/>
                <a:gd name="T4" fmla="*/ 333 w 1281"/>
                <a:gd name="T5" fmla="*/ 6 h 1185"/>
                <a:gd name="T6" fmla="*/ 10 w 1281"/>
                <a:gd name="T7" fmla="*/ 362 h 1185"/>
                <a:gd name="T8" fmla="*/ 641 w 1281"/>
                <a:gd name="T9" fmla="*/ 1185 h 1185"/>
                <a:gd name="T10" fmla="*/ 641 w 1281"/>
                <a:gd name="T11" fmla="*/ 1184 h 1185"/>
                <a:gd name="T12" fmla="*/ 641 w 1281"/>
                <a:gd name="T13" fmla="*/ 1185 h 1185"/>
                <a:gd name="T14" fmla="*/ 1272 w 1281"/>
                <a:gd name="T15" fmla="*/ 361 h 1185"/>
                <a:gd name="T16" fmla="*/ 948 w 1281"/>
                <a:gd name="T17" fmla="*/ 6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1" h="1185">
                  <a:moveTo>
                    <a:pt x="948" y="6"/>
                  </a:moveTo>
                  <a:cubicBezTo>
                    <a:pt x="820" y="0"/>
                    <a:pt x="703" y="65"/>
                    <a:pt x="641" y="168"/>
                  </a:cubicBezTo>
                  <a:cubicBezTo>
                    <a:pt x="578" y="65"/>
                    <a:pt x="461" y="0"/>
                    <a:pt x="333" y="6"/>
                  </a:cubicBezTo>
                  <a:cubicBezTo>
                    <a:pt x="144" y="15"/>
                    <a:pt x="0" y="175"/>
                    <a:pt x="10" y="362"/>
                  </a:cubicBezTo>
                  <a:cubicBezTo>
                    <a:pt x="19" y="548"/>
                    <a:pt x="641" y="1185"/>
                    <a:pt x="641" y="1185"/>
                  </a:cubicBezTo>
                  <a:cubicBezTo>
                    <a:pt x="641" y="1185"/>
                    <a:pt x="641" y="1185"/>
                    <a:pt x="641" y="1184"/>
                  </a:cubicBezTo>
                  <a:cubicBezTo>
                    <a:pt x="641" y="1185"/>
                    <a:pt x="641" y="1185"/>
                    <a:pt x="641" y="1185"/>
                  </a:cubicBezTo>
                  <a:cubicBezTo>
                    <a:pt x="641" y="1185"/>
                    <a:pt x="1263" y="548"/>
                    <a:pt x="1272" y="361"/>
                  </a:cubicBezTo>
                  <a:cubicBezTo>
                    <a:pt x="1281" y="174"/>
                    <a:pt x="1137" y="15"/>
                    <a:pt x="948" y="6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8" name="Rectangle 7"/>
            <p:cNvSpPr>
              <a:spLocks noChangeArrowheads="1"/>
            </p:cNvSpPr>
            <p:nvPr/>
          </p:nvSpPr>
          <p:spPr bwMode="gray">
            <a:xfrm>
              <a:off x="9601660" y="4515070"/>
              <a:ext cx="573425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Rectangle 8"/>
            <p:cNvSpPr>
              <a:spLocks noChangeArrowheads="1"/>
            </p:cNvSpPr>
            <p:nvPr/>
          </p:nvSpPr>
          <p:spPr bwMode="gray">
            <a:xfrm>
              <a:off x="8640568" y="4224320"/>
              <a:ext cx="576116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Rectangle 9"/>
            <p:cNvSpPr>
              <a:spLocks noChangeArrowheads="1"/>
            </p:cNvSpPr>
            <p:nvPr/>
          </p:nvSpPr>
          <p:spPr bwMode="gray">
            <a:xfrm>
              <a:off x="9771264" y="4698135"/>
              <a:ext cx="573425" cy="1445676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Rectangle 10"/>
            <p:cNvSpPr>
              <a:spLocks noChangeArrowheads="1"/>
            </p:cNvSpPr>
            <p:nvPr/>
          </p:nvSpPr>
          <p:spPr bwMode="gray">
            <a:xfrm>
              <a:off x="9351291" y="4843510"/>
              <a:ext cx="320365" cy="1397218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Rectangle 11"/>
            <p:cNvSpPr>
              <a:spLocks noChangeArrowheads="1"/>
            </p:cNvSpPr>
            <p:nvPr/>
          </p:nvSpPr>
          <p:spPr bwMode="gray">
            <a:xfrm>
              <a:off x="8505962" y="4708904"/>
              <a:ext cx="309596" cy="1292224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3" name="Rectangle 12"/>
            <p:cNvSpPr>
              <a:spLocks noChangeArrowheads="1"/>
            </p:cNvSpPr>
            <p:nvPr/>
          </p:nvSpPr>
          <p:spPr bwMode="gray">
            <a:xfrm>
              <a:off x="8780559" y="4576988"/>
              <a:ext cx="570732" cy="1518363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4" name="Freeform 13"/>
            <p:cNvSpPr>
              <a:spLocks/>
            </p:cNvSpPr>
            <p:nvPr/>
          </p:nvSpPr>
          <p:spPr bwMode="gray">
            <a:xfrm>
              <a:off x="8842479" y="4665830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5" name="Freeform 14"/>
            <p:cNvSpPr>
              <a:spLocks/>
            </p:cNvSpPr>
            <p:nvPr/>
          </p:nvSpPr>
          <p:spPr bwMode="gray">
            <a:xfrm>
              <a:off x="8842479" y="4805821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6" name="Freeform 15"/>
            <p:cNvSpPr>
              <a:spLocks/>
            </p:cNvSpPr>
            <p:nvPr/>
          </p:nvSpPr>
          <p:spPr bwMode="gray">
            <a:xfrm>
              <a:off x="8842479" y="49431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4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4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7" name="Freeform 16"/>
            <p:cNvSpPr>
              <a:spLocks/>
            </p:cNvSpPr>
            <p:nvPr/>
          </p:nvSpPr>
          <p:spPr bwMode="gray">
            <a:xfrm>
              <a:off x="8842479" y="50804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8" name="Freeform 17"/>
            <p:cNvSpPr>
              <a:spLocks/>
            </p:cNvSpPr>
            <p:nvPr/>
          </p:nvSpPr>
          <p:spPr bwMode="gray">
            <a:xfrm>
              <a:off x="8842479" y="5220409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9" name="Freeform 18"/>
            <p:cNvSpPr>
              <a:spLocks/>
            </p:cNvSpPr>
            <p:nvPr/>
          </p:nvSpPr>
          <p:spPr bwMode="gray">
            <a:xfrm>
              <a:off x="8842479" y="535770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4 h 51"/>
                <a:gd name="T4" fmla="*/ 0 w 286"/>
                <a:gd name="T5" fmla="*/ 28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8 h 51"/>
                <a:gd name="T12" fmla="*/ 286 w 286"/>
                <a:gd name="T13" fmla="*/ 24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0" name="Freeform 19"/>
            <p:cNvSpPr>
              <a:spLocks/>
            </p:cNvSpPr>
            <p:nvPr/>
          </p:nvSpPr>
          <p:spPr bwMode="gray">
            <a:xfrm>
              <a:off x="8842479" y="5495006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1" name="Freeform 20"/>
            <p:cNvSpPr>
              <a:spLocks/>
            </p:cNvSpPr>
            <p:nvPr/>
          </p:nvSpPr>
          <p:spPr bwMode="gray">
            <a:xfrm>
              <a:off x="8842479" y="563499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3 h 51"/>
                <a:gd name="T4" fmla="*/ 0 w 286"/>
                <a:gd name="T5" fmla="*/ 27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7 h 51"/>
                <a:gd name="T12" fmla="*/ 286 w 286"/>
                <a:gd name="T13" fmla="*/ 23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2" name="Oval 21"/>
            <p:cNvSpPr>
              <a:spLocks noChangeArrowheads="1"/>
            </p:cNvSpPr>
            <p:nvPr/>
          </p:nvSpPr>
          <p:spPr bwMode="gray">
            <a:xfrm>
              <a:off x="9203225" y="468198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3" name="Oval 22"/>
            <p:cNvSpPr>
              <a:spLocks noChangeArrowheads="1"/>
            </p:cNvSpPr>
            <p:nvPr/>
          </p:nvSpPr>
          <p:spPr bwMode="gray">
            <a:xfrm>
              <a:off x="9203225" y="4821973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4" name="Oval 23"/>
            <p:cNvSpPr>
              <a:spLocks noChangeArrowheads="1"/>
            </p:cNvSpPr>
            <p:nvPr/>
          </p:nvSpPr>
          <p:spPr bwMode="gray">
            <a:xfrm>
              <a:off x="9203225" y="495927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5" name="Oval 24"/>
            <p:cNvSpPr>
              <a:spLocks noChangeArrowheads="1"/>
            </p:cNvSpPr>
            <p:nvPr/>
          </p:nvSpPr>
          <p:spPr bwMode="gray">
            <a:xfrm>
              <a:off x="9203225" y="509926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6" name="Freeform 25"/>
            <p:cNvSpPr>
              <a:spLocks/>
            </p:cNvSpPr>
            <p:nvPr/>
          </p:nvSpPr>
          <p:spPr bwMode="gray">
            <a:xfrm>
              <a:off x="9203225" y="5236562"/>
              <a:ext cx="45767" cy="43074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3 h 28"/>
                <a:gd name="T4" fmla="*/ 14 w 28"/>
                <a:gd name="T5" fmla="*/ 0 h 28"/>
                <a:gd name="T6" fmla="*/ 0 w 28"/>
                <a:gd name="T7" fmla="*/ 13 h 28"/>
                <a:gd name="T8" fmla="*/ 14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3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7" y="0"/>
                    <a:pt x="0" y="7"/>
                    <a:pt x="0" y="13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7" name="Oval 26"/>
            <p:cNvSpPr>
              <a:spLocks noChangeArrowheads="1"/>
            </p:cNvSpPr>
            <p:nvPr/>
          </p:nvSpPr>
          <p:spPr bwMode="gray">
            <a:xfrm>
              <a:off x="9203225" y="5376553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8" name="Oval 27"/>
            <p:cNvSpPr>
              <a:spLocks noChangeArrowheads="1"/>
            </p:cNvSpPr>
            <p:nvPr/>
          </p:nvSpPr>
          <p:spPr bwMode="gray">
            <a:xfrm>
              <a:off x="9203225" y="551385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9" name="Oval 28"/>
            <p:cNvSpPr>
              <a:spLocks noChangeArrowheads="1"/>
            </p:cNvSpPr>
            <p:nvPr/>
          </p:nvSpPr>
          <p:spPr bwMode="gray">
            <a:xfrm>
              <a:off x="9203225" y="5653841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0" name="Freeform 29"/>
            <p:cNvSpPr>
              <a:spLocks/>
            </p:cNvSpPr>
            <p:nvPr/>
          </p:nvSpPr>
          <p:spPr bwMode="gray">
            <a:xfrm>
              <a:off x="8842479" y="57722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1" name="Oval 30"/>
            <p:cNvSpPr>
              <a:spLocks noChangeArrowheads="1"/>
            </p:cNvSpPr>
            <p:nvPr/>
          </p:nvSpPr>
          <p:spPr bwMode="gray">
            <a:xfrm>
              <a:off x="9203225" y="579114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2" name="Rectangle 31"/>
            <p:cNvSpPr>
              <a:spLocks noChangeArrowheads="1"/>
            </p:cNvSpPr>
            <p:nvPr/>
          </p:nvSpPr>
          <p:spPr bwMode="gray">
            <a:xfrm>
              <a:off x="9467054" y="4883892"/>
              <a:ext cx="570732" cy="133799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3" name="Freeform 32"/>
            <p:cNvSpPr>
              <a:spLocks/>
            </p:cNvSpPr>
            <p:nvPr/>
          </p:nvSpPr>
          <p:spPr bwMode="gray">
            <a:xfrm>
              <a:off x="9526281" y="49754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4" name="Freeform 33"/>
            <p:cNvSpPr>
              <a:spLocks/>
            </p:cNvSpPr>
            <p:nvPr/>
          </p:nvSpPr>
          <p:spPr bwMode="gray">
            <a:xfrm>
              <a:off x="9526281" y="51127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5" name="Freeform 34"/>
            <p:cNvSpPr>
              <a:spLocks/>
            </p:cNvSpPr>
            <p:nvPr/>
          </p:nvSpPr>
          <p:spPr bwMode="gray">
            <a:xfrm>
              <a:off x="9526281" y="5252715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6" name="Freeform 35"/>
            <p:cNvSpPr>
              <a:spLocks/>
            </p:cNvSpPr>
            <p:nvPr/>
          </p:nvSpPr>
          <p:spPr bwMode="gray">
            <a:xfrm>
              <a:off x="9526281" y="53900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7" name="Freeform 36"/>
            <p:cNvSpPr>
              <a:spLocks/>
            </p:cNvSpPr>
            <p:nvPr/>
          </p:nvSpPr>
          <p:spPr bwMode="gray">
            <a:xfrm>
              <a:off x="9526281" y="55273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8" name="Freeform 37"/>
            <p:cNvSpPr>
              <a:spLocks/>
            </p:cNvSpPr>
            <p:nvPr/>
          </p:nvSpPr>
          <p:spPr bwMode="gray">
            <a:xfrm>
              <a:off x="9526281" y="5667303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9" name="Freeform 38"/>
            <p:cNvSpPr>
              <a:spLocks/>
            </p:cNvSpPr>
            <p:nvPr/>
          </p:nvSpPr>
          <p:spPr bwMode="gray">
            <a:xfrm>
              <a:off x="9526281" y="5807294"/>
              <a:ext cx="449587" cy="75380"/>
            </a:xfrm>
            <a:custGeom>
              <a:avLst/>
              <a:gdLst>
                <a:gd name="T0" fmla="*/ 25 w 287"/>
                <a:gd name="T1" fmla="*/ 0 h 49"/>
                <a:gd name="T2" fmla="*/ 0 w 287"/>
                <a:gd name="T3" fmla="*/ 23 h 49"/>
                <a:gd name="T4" fmla="*/ 0 w 287"/>
                <a:gd name="T5" fmla="*/ 27 h 49"/>
                <a:gd name="T6" fmla="*/ 25 w 287"/>
                <a:gd name="T7" fmla="*/ 49 h 49"/>
                <a:gd name="T8" fmla="*/ 262 w 287"/>
                <a:gd name="T9" fmla="*/ 49 h 49"/>
                <a:gd name="T10" fmla="*/ 287 w 287"/>
                <a:gd name="T11" fmla="*/ 27 h 49"/>
                <a:gd name="T12" fmla="*/ 287 w 287"/>
                <a:gd name="T13" fmla="*/ 23 h 49"/>
                <a:gd name="T14" fmla="*/ 262 w 287"/>
                <a:gd name="T15" fmla="*/ 0 h 49"/>
                <a:gd name="T16" fmla="*/ 153 w 287"/>
                <a:gd name="T17" fmla="*/ 0 h 49"/>
                <a:gd name="T18" fmla="*/ 25 w 287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49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49"/>
                    <a:pt x="25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2" y="49"/>
                    <a:pt x="287" y="49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0" name="Freeform 39"/>
            <p:cNvSpPr>
              <a:spLocks/>
            </p:cNvSpPr>
            <p:nvPr/>
          </p:nvSpPr>
          <p:spPr bwMode="gray">
            <a:xfrm>
              <a:off x="9526281" y="5941900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4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4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4"/>
                    <a:pt x="287" y="24"/>
                    <a:pt x="287" y="24"/>
                  </a:cubicBezTo>
                  <a:cubicBezTo>
                    <a:pt x="287" y="24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0" name="Oval 40"/>
            <p:cNvSpPr>
              <a:spLocks noChangeArrowheads="1"/>
            </p:cNvSpPr>
            <p:nvPr/>
          </p:nvSpPr>
          <p:spPr bwMode="gray">
            <a:xfrm>
              <a:off x="9889718" y="499157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1" name="Oval 41"/>
            <p:cNvSpPr>
              <a:spLocks noChangeArrowheads="1"/>
            </p:cNvSpPr>
            <p:nvPr/>
          </p:nvSpPr>
          <p:spPr bwMode="gray">
            <a:xfrm>
              <a:off x="9889718" y="5131568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2" name="Oval 42"/>
            <p:cNvSpPr>
              <a:spLocks noChangeArrowheads="1"/>
            </p:cNvSpPr>
            <p:nvPr/>
          </p:nvSpPr>
          <p:spPr bwMode="gray">
            <a:xfrm>
              <a:off x="9889718" y="5268867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3" name="Oval 43"/>
            <p:cNvSpPr>
              <a:spLocks noChangeArrowheads="1"/>
            </p:cNvSpPr>
            <p:nvPr/>
          </p:nvSpPr>
          <p:spPr bwMode="gray">
            <a:xfrm>
              <a:off x="9889718" y="540616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4" name="Oval 44"/>
            <p:cNvSpPr>
              <a:spLocks noChangeArrowheads="1"/>
            </p:cNvSpPr>
            <p:nvPr/>
          </p:nvSpPr>
          <p:spPr bwMode="gray">
            <a:xfrm>
              <a:off x="9889718" y="5546156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5" name="Oval 45"/>
            <p:cNvSpPr>
              <a:spLocks noChangeArrowheads="1"/>
            </p:cNvSpPr>
            <p:nvPr/>
          </p:nvSpPr>
          <p:spPr bwMode="gray">
            <a:xfrm>
              <a:off x="9889718" y="5683456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6" name="Oval 46"/>
            <p:cNvSpPr>
              <a:spLocks noChangeArrowheads="1"/>
            </p:cNvSpPr>
            <p:nvPr/>
          </p:nvSpPr>
          <p:spPr bwMode="gray">
            <a:xfrm>
              <a:off x="9889718" y="582344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7" name="Oval 47"/>
            <p:cNvSpPr>
              <a:spLocks noChangeArrowheads="1"/>
            </p:cNvSpPr>
            <p:nvPr/>
          </p:nvSpPr>
          <p:spPr bwMode="gray">
            <a:xfrm>
              <a:off x="9889718" y="5960744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8" name="Freeform 48"/>
            <p:cNvSpPr>
              <a:spLocks/>
            </p:cNvSpPr>
            <p:nvPr/>
          </p:nvSpPr>
          <p:spPr bwMode="gray">
            <a:xfrm>
              <a:off x="9526281" y="6081891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9" name="Oval 49"/>
            <p:cNvSpPr>
              <a:spLocks noChangeArrowheads="1"/>
            </p:cNvSpPr>
            <p:nvPr/>
          </p:nvSpPr>
          <p:spPr bwMode="gray">
            <a:xfrm>
              <a:off x="9889718" y="610073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0" name="Freeform 50"/>
            <p:cNvSpPr>
              <a:spLocks/>
            </p:cNvSpPr>
            <p:nvPr/>
          </p:nvSpPr>
          <p:spPr bwMode="gray">
            <a:xfrm>
              <a:off x="8842479" y="59095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1" name="Oval 51"/>
            <p:cNvSpPr>
              <a:spLocks noChangeArrowheads="1"/>
            </p:cNvSpPr>
            <p:nvPr/>
          </p:nvSpPr>
          <p:spPr bwMode="gray">
            <a:xfrm>
              <a:off x="9203225" y="5928439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2" name="Rectangle 52"/>
            <p:cNvSpPr>
              <a:spLocks noChangeArrowheads="1"/>
            </p:cNvSpPr>
            <p:nvPr/>
          </p:nvSpPr>
          <p:spPr bwMode="gray">
            <a:xfrm>
              <a:off x="8643261" y="4245857"/>
              <a:ext cx="573425" cy="255753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3" name="Freeform 53"/>
            <p:cNvSpPr>
              <a:spLocks/>
            </p:cNvSpPr>
            <p:nvPr/>
          </p:nvSpPr>
          <p:spPr bwMode="gray">
            <a:xfrm>
              <a:off x="10780814" y="5917670"/>
              <a:ext cx="1235690" cy="611115"/>
            </a:xfrm>
            <a:custGeom>
              <a:avLst/>
              <a:gdLst>
                <a:gd name="T0" fmla="*/ 763 w 788"/>
                <a:gd name="T1" fmla="*/ 392 h 392"/>
                <a:gd name="T2" fmla="*/ 788 w 788"/>
                <a:gd name="T3" fmla="*/ 304 h 392"/>
                <a:gd name="T4" fmla="*/ 625 w 788"/>
                <a:gd name="T5" fmla="*/ 142 h 392"/>
                <a:gd name="T6" fmla="*/ 580 w 788"/>
                <a:gd name="T7" fmla="*/ 149 h 392"/>
                <a:gd name="T8" fmla="*/ 358 w 788"/>
                <a:gd name="T9" fmla="*/ 0 h 392"/>
                <a:gd name="T10" fmla="*/ 120 w 788"/>
                <a:gd name="T11" fmla="*/ 224 h 392"/>
                <a:gd name="T12" fmla="*/ 0 w 788"/>
                <a:gd name="T13" fmla="*/ 347 h 392"/>
                <a:gd name="T14" fmla="*/ 8 w 788"/>
                <a:gd name="T15" fmla="*/ 392 h 392"/>
                <a:gd name="T16" fmla="*/ 763 w 788"/>
                <a:gd name="T17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8" h="392">
                  <a:moveTo>
                    <a:pt x="763" y="392"/>
                  </a:moveTo>
                  <a:cubicBezTo>
                    <a:pt x="779" y="366"/>
                    <a:pt x="788" y="337"/>
                    <a:pt x="788" y="304"/>
                  </a:cubicBezTo>
                  <a:cubicBezTo>
                    <a:pt x="788" y="214"/>
                    <a:pt x="715" y="142"/>
                    <a:pt x="625" y="142"/>
                  </a:cubicBezTo>
                  <a:cubicBezTo>
                    <a:pt x="609" y="142"/>
                    <a:pt x="594" y="144"/>
                    <a:pt x="580" y="149"/>
                  </a:cubicBezTo>
                  <a:cubicBezTo>
                    <a:pt x="544" y="61"/>
                    <a:pt x="458" y="0"/>
                    <a:pt x="358" y="0"/>
                  </a:cubicBezTo>
                  <a:cubicBezTo>
                    <a:pt x="231" y="0"/>
                    <a:pt x="127" y="99"/>
                    <a:pt x="120" y="224"/>
                  </a:cubicBezTo>
                  <a:cubicBezTo>
                    <a:pt x="53" y="226"/>
                    <a:pt x="0" y="280"/>
                    <a:pt x="0" y="347"/>
                  </a:cubicBezTo>
                  <a:cubicBezTo>
                    <a:pt x="0" y="363"/>
                    <a:pt x="2" y="378"/>
                    <a:pt x="8" y="392"/>
                  </a:cubicBezTo>
                  <a:lnTo>
                    <a:pt x="763" y="39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4" name="Freeform 55"/>
            <p:cNvSpPr>
              <a:spLocks/>
            </p:cNvSpPr>
            <p:nvPr/>
          </p:nvSpPr>
          <p:spPr bwMode="gray">
            <a:xfrm>
              <a:off x="11198094" y="5990359"/>
              <a:ext cx="1238381" cy="646112"/>
            </a:xfrm>
            <a:custGeom>
              <a:avLst/>
              <a:gdLst>
                <a:gd name="T0" fmla="*/ 790 w 790"/>
                <a:gd name="T1" fmla="*/ 206 h 414"/>
                <a:gd name="T2" fmla="*/ 661 w 790"/>
                <a:gd name="T3" fmla="*/ 149 h 414"/>
                <a:gd name="T4" fmla="*/ 613 w 790"/>
                <a:gd name="T5" fmla="*/ 156 h 414"/>
                <a:gd name="T6" fmla="*/ 379 w 790"/>
                <a:gd name="T7" fmla="*/ 0 h 414"/>
                <a:gd name="T8" fmla="*/ 127 w 790"/>
                <a:gd name="T9" fmla="*/ 236 h 414"/>
                <a:gd name="T10" fmla="*/ 0 w 790"/>
                <a:gd name="T11" fmla="*/ 366 h 414"/>
                <a:gd name="T12" fmla="*/ 9 w 790"/>
                <a:gd name="T13" fmla="*/ 414 h 414"/>
                <a:gd name="T14" fmla="*/ 790 w 790"/>
                <a:gd name="T15" fmla="*/ 414 h 414"/>
                <a:gd name="T16" fmla="*/ 790 w 790"/>
                <a:gd name="T17" fmla="*/ 20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0" h="414">
                  <a:moveTo>
                    <a:pt x="790" y="206"/>
                  </a:moveTo>
                  <a:cubicBezTo>
                    <a:pt x="758" y="172"/>
                    <a:pt x="713" y="149"/>
                    <a:pt x="661" y="149"/>
                  </a:cubicBezTo>
                  <a:cubicBezTo>
                    <a:pt x="644" y="149"/>
                    <a:pt x="628" y="152"/>
                    <a:pt x="613" y="156"/>
                  </a:cubicBezTo>
                  <a:cubicBezTo>
                    <a:pt x="576" y="64"/>
                    <a:pt x="484" y="0"/>
                    <a:pt x="379" y="0"/>
                  </a:cubicBezTo>
                  <a:cubicBezTo>
                    <a:pt x="245" y="0"/>
                    <a:pt x="135" y="104"/>
                    <a:pt x="127" y="236"/>
                  </a:cubicBezTo>
                  <a:cubicBezTo>
                    <a:pt x="56" y="238"/>
                    <a:pt x="0" y="295"/>
                    <a:pt x="0" y="366"/>
                  </a:cubicBezTo>
                  <a:cubicBezTo>
                    <a:pt x="0" y="383"/>
                    <a:pt x="3" y="399"/>
                    <a:pt x="9" y="414"/>
                  </a:cubicBezTo>
                  <a:cubicBezTo>
                    <a:pt x="790" y="414"/>
                    <a:pt x="790" y="414"/>
                    <a:pt x="790" y="414"/>
                  </a:cubicBezTo>
                  <a:lnTo>
                    <a:pt x="79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5" name="Freeform 59"/>
            <p:cNvSpPr>
              <a:spLocks/>
            </p:cNvSpPr>
            <p:nvPr/>
          </p:nvSpPr>
          <p:spPr bwMode="gray">
            <a:xfrm>
              <a:off x="11682678" y="5328094"/>
              <a:ext cx="309596" cy="441510"/>
            </a:xfrm>
            <a:custGeom>
              <a:avLst/>
              <a:gdLst>
                <a:gd name="T0" fmla="*/ 198 w 198"/>
                <a:gd name="T1" fmla="*/ 202 h 283"/>
                <a:gd name="T2" fmla="*/ 198 w 198"/>
                <a:gd name="T3" fmla="*/ 0 h 283"/>
                <a:gd name="T4" fmla="*/ 177 w 198"/>
                <a:gd name="T5" fmla="*/ 6 h 283"/>
                <a:gd name="T6" fmla="*/ 177 w 198"/>
                <a:gd name="T7" fmla="*/ 230 h 283"/>
                <a:gd name="T8" fmla="*/ 0 w 198"/>
                <a:gd name="T9" fmla="*/ 230 h 283"/>
                <a:gd name="T10" fmla="*/ 26 w 198"/>
                <a:gd name="T11" fmla="*/ 246 h 283"/>
                <a:gd name="T12" fmla="*/ 26 w 198"/>
                <a:gd name="T13" fmla="*/ 283 h 283"/>
                <a:gd name="T14" fmla="*/ 171 w 198"/>
                <a:gd name="T15" fmla="*/ 283 h 283"/>
                <a:gd name="T16" fmla="*/ 171 w 198"/>
                <a:gd name="T17" fmla="*/ 246 h 283"/>
                <a:gd name="T18" fmla="*/ 198 w 198"/>
                <a:gd name="T19" fmla="*/ 2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83">
                  <a:moveTo>
                    <a:pt x="198" y="202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90" y="0"/>
                    <a:pt x="183" y="3"/>
                    <a:pt x="177" y="6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6" y="239"/>
                    <a:pt x="15" y="244"/>
                    <a:pt x="26" y="246"/>
                  </a:cubicBezTo>
                  <a:cubicBezTo>
                    <a:pt x="26" y="283"/>
                    <a:pt x="26" y="283"/>
                    <a:pt x="26" y="283"/>
                  </a:cubicBezTo>
                  <a:cubicBezTo>
                    <a:pt x="171" y="283"/>
                    <a:pt x="171" y="283"/>
                    <a:pt x="171" y="283"/>
                  </a:cubicBezTo>
                  <a:cubicBezTo>
                    <a:pt x="171" y="246"/>
                    <a:pt x="171" y="246"/>
                    <a:pt x="171" y="246"/>
                  </a:cubicBezTo>
                  <a:lnTo>
                    <a:pt x="198" y="202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6" name="Freeform 60"/>
            <p:cNvSpPr>
              <a:spLocks/>
            </p:cNvSpPr>
            <p:nvPr/>
          </p:nvSpPr>
          <p:spPr bwMode="gray">
            <a:xfrm>
              <a:off x="11704215" y="5815369"/>
              <a:ext cx="263829" cy="419973"/>
            </a:xfrm>
            <a:custGeom>
              <a:avLst/>
              <a:gdLst>
                <a:gd name="T0" fmla="*/ 167 w 167"/>
                <a:gd name="T1" fmla="*/ 270 h 270"/>
                <a:gd name="T2" fmla="*/ 167 w 167"/>
                <a:gd name="T3" fmla="*/ 0 h 270"/>
                <a:gd name="T4" fmla="*/ 0 w 167"/>
                <a:gd name="T5" fmla="*/ 0 h 270"/>
                <a:gd name="T6" fmla="*/ 0 w 167"/>
                <a:gd name="T7" fmla="*/ 203 h 270"/>
                <a:gd name="T8" fmla="*/ 18 w 167"/>
                <a:gd name="T9" fmla="*/ 202 h 270"/>
                <a:gd name="T10" fmla="*/ 167 w 167"/>
                <a:gd name="T1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270">
                  <a:moveTo>
                    <a:pt x="167" y="27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6" y="203"/>
                    <a:pt x="12" y="202"/>
                    <a:pt x="18" y="202"/>
                  </a:cubicBezTo>
                  <a:cubicBezTo>
                    <a:pt x="77" y="202"/>
                    <a:pt x="131" y="229"/>
                    <a:pt x="167" y="27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7" name="Rectangle 61"/>
            <p:cNvSpPr>
              <a:spLocks noChangeArrowheads="1"/>
            </p:cNvSpPr>
            <p:nvPr/>
          </p:nvSpPr>
          <p:spPr bwMode="gray">
            <a:xfrm>
              <a:off x="11712292" y="5769604"/>
              <a:ext cx="247676" cy="457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8" name="Freeform 62"/>
            <p:cNvSpPr>
              <a:spLocks/>
            </p:cNvSpPr>
            <p:nvPr/>
          </p:nvSpPr>
          <p:spPr bwMode="gray">
            <a:xfrm>
              <a:off x="9698577" y="6491095"/>
              <a:ext cx="1017626" cy="503430"/>
            </a:xfrm>
            <a:custGeom>
              <a:avLst/>
              <a:gdLst>
                <a:gd name="T0" fmla="*/ 628 w 650"/>
                <a:gd name="T1" fmla="*/ 323 h 323"/>
                <a:gd name="T2" fmla="*/ 650 w 650"/>
                <a:gd name="T3" fmla="*/ 251 h 323"/>
                <a:gd name="T4" fmla="*/ 515 w 650"/>
                <a:gd name="T5" fmla="*/ 117 h 323"/>
                <a:gd name="T6" fmla="*/ 477 w 650"/>
                <a:gd name="T7" fmla="*/ 122 h 323"/>
                <a:gd name="T8" fmla="*/ 295 w 650"/>
                <a:gd name="T9" fmla="*/ 0 h 323"/>
                <a:gd name="T10" fmla="*/ 99 w 650"/>
                <a:gd name="T11" fmla="*/ 184 h 323"/>
                <a:gd name="T12" fmla="*/ 0 w 650"/>
                <a:gd name="T13" fmla="*/ 285 h 323"/>
                <a:gd name="T14" fmla="*/ 7 w 650"/>
                <a:gd name="T15" fmla="*/ 323 h 323"/>
                <a:gd name="T16" fmla="*/ 628 w 650"/>
                <a:gd name="T17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323">
                  <a:moveTo>
                    <a:pt x="628" y="323"/>
                  </a:moveTo>
                  <a:cubicBezTo>
                    <a:pt x="642" y="302"/>
                    <a:pt x="650" y="277"/>
                    <a:pt x="650" y="251"/>
                  </a:cubicBezTo>
                  <a:cubicBezTo>
                    <a:pt x="650" y="176"/>
                    <a:pt x="589" y="117"/>
                    <a:pt x="515" y="117"/>
                  </a:cubicBezTo>
                  <a:cubicBezTo>
                    <a:pt x="502" y="117"/>
                    <a:pt x="489" y="119"/>
                    <a:pt x="477" y="122"/>
                  </a:cubicBezTo>
                  <a:cubicBezTo>
                    <a:pt x="448" y="50"/>
                    <a:pt x="377" y="0"/>
                    <a:pt x="295" y="0"/>
                  </a:cubicBezTo>
                  <a:cubicBezTo>
                    <a:pt x="191" y="0"/>
                    <a:pt x="105" y="81"/>
                    <a:pt x="99" y="184"/>
                  </a:cubicBezTo>
                  <a:cubicBezTo>
                    <a:pt x="44" y="185"/>
                    <a:pt x="0" y="230"/>
                    <a:pt x="0" y="285"/>
                  </a:cubicBezTo>
                  <a:cubicBezTo>
                    <a:pt x="0" y="298"/>
                    <a:pt x="1" y="311"/>
                    <a:pt x="7" y="323"/>
                  </a:cubicBezTo>
                  <a:lnTo>
                    <a:pt x="628" y="3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9" name="Rectangle 63"/>
            <p:cNvSpPr>
              <a:spLocks noChangeArrowheads="1"/>
            </p:cNvSpPr>
            <p:nvPr/>
          </p:nvSpPr>
          <p:spPr bwMode="gray">
            <a:xfrm>
              <a:off x="10840041" y="5481545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0" name="Freeform 64"/>
            <p:cNvSpPr>
              <a:spLocks/>
            </p:cNvSpPr>
            <p:nvPr/>
          </p:nvSpPr>
          <p:spPr bwMode="gray">
            <a:xfrm>
              <a:off x="6852992" y="5328094"/>
              <a:ext cx="729569" cy="231523"/>
            </a:xfrm>
            <a:custGeom>
              <a:avLst/>
              <a:gdLst>
                <a:gd name="T0" fmla="*/ 271 w 271"/>
                <a:gd name="T1" fmla="*/ 0 h 86"/>
                <a:gd name="T2" fmla="*/ 0 w 271"/>
                <a:gd name="T3" fmla="*/ 0 h 86"/>
                <a:gd name="T4" fmla="*/ 17 w 271"/>
                <a:gd name="T5" fmla="*/ 11 h 86"/>
                <a:gd name="T6" fmla="*/ 132 w 271"/>
                <a:gd name="T7" fmla="*/ 48 h 86"/>
                <a:gd name="T8" fmla="*/ 133 w 271"/>
                <a:gd name="T9" fmla="*/ 86 h 86"/>
                <a:gd name="T10" fmla="*/ 240 w 271"/>
                <a:gd name="T11" fmla="*/ 86 h 86"/>
                <a:gd name="T12" fmla="*/ 240 w 271"/>
                <a:gd name="T13" fmla="*/ 21 h 86"/>
                <a:gd name="T14" fmla="*/ 271 w 27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1" h="86">
                  <a:moveTo>
                    <a:pt x="271" y="0"/>
                  </a:moveTo>
                  <a:lnTo>
                    <a:pt x="0" y="0"/>
                  </a:lnTo>
                  <a:lnTo>
                    <a:pt x="17" y="11"/>
                  </a:lnTo>
                  <a:lnTo>
                    <a:pt x="132" y="48"/>
                  </a:lnTo>
                  <a:lnTo>
                    <a:pt x="133" y="86"/>
                  </a:lnTo>
                  <a:lnTo>
                    <a:pt x="240" y="86"/>
                  </a:lnTo>
                  <a:lnTo>
                    <a:pt x="240" y="21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1" name="Freeform 65"/>
            <p:cNvSpPr>
              <a:spLocks/>
            </p:cNvSpPr>
            <p:nvPr/>
          </p:nvSpPr>
          <p:spPr bwMode="gray">
            <a:xfrm>
              <a:off x="7192201" y="5621536"/>
              <a:ext cx="328440" cy="508814"/>
            </a:xfrm>
            <a:custGeom>
              <a:avLst/>
              <a:gdLst>
                <a:gd name="T0" fmla="*/ 209 w 209"/>
                <a:gd name="T1" fmla="*/ 327 h 327"/>
                <a:gd name="T2" fmla="*/ 209 w 209"/>
                <a:gd name="T3" fmla="*/ 0 h 327"/>
                <a:gd name="T4" fmla="*/ 0 w 209"/>
                <a:gd name="T5" fmla="*/ 0 h 327"/>
                <a:gd name="T6" fmla="*/ 0 w 209"/>
                <a:gd name="T7" fmla="*/ 242 h 327"/>
                <a:gd name="T8" fmla="*/ 209 w 209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27">
                  <a:moveTo>
                    <a:pt x="209" y="327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81" y="245"/>
                    <a:pt x="153" y="277"/>
                    <a:pt x="209" y="32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2" name="Rectangle 66"/>
            <p:cNvSpPr>
              <a:spLocks noChangeArrowheads="1"/>
            </p:cNvSpPr>
            <p:nvPr/>
          </p:nvSpPr>
          <p:spPr bwMode="gray">
            <a:xfrm>
              <a:off x="7202970" y="5559618"/>
              <a:ext cx="306903" cy="61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3" name="Rectangle 67"/>
            <p:cNvSpPr>
              <a:spLocks noChangeArrowheads="1"/>
            </p:cNvSpPr>
            <p:nvPr/>
          </p:nvSpPr>
          <p:spPr bwMode="gray">
            <a:xfrm>
              <a:off x="7943307" y="5048112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4" name="Freeform 68"/>
            <p:cNvSpPr>
              <a:spLocks/>
            </p:cNvSpPr>
            <p:nvPr/>
          </p:nvSpPr>
          <p:spPr bwMode="gray">
            <a:xfrm>
              <a:off x="7940614" y="5088494"/>
              <a:ext cx="1289532" cy="454971"/>
            </a:xfrm>
            <a:custGeom>
              <a:avLst/>
              <a:gdLst>
                <a:gd name="T0" fmla="*/ 479 w 479"/>
                <a:gd name="T1" fmla="*/ 169 h 169"/>
                <a:gd name="T2" fmla="*/ 163 w 479"/>
                <a:gd name="T3" fmla="*/ 169 h 169"/>
                <a:gd name="T4" fmla="*/ 163 w 479"/>
                <a:gd name="T5" fmla="*/ 5 h 169"/>
                <a:gd name="T6" fmla="*/ 0 w 479"/>
                <a:gd name="T7" fmla="*/ 5 h 169"/>
                <a:gd name="T8" fmla="*/ 0 w 479"/>
                <a:gd name="T9" fmla="*/ 0 h 169"/>
                <a:gd name="T10" fmla="*/ 169 w 479"/>
                <a:gd name="T11" fmla="*/ 0 h 169"/>
                <a:gd name="T12" fmla="*/ 169 w 479"/>
                <a:gd name="T13" fmla="*/ 165 h 169"/>
                <a:gd name="T14" fmla="*/ 479 w 479"/>
                <a:gd name="T15" fmla="*/ 165 h 169"/>
                <a:gd name="T16" fmla="*/ 479 w 479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169">
                  <a:moveTo>
                    <a:pt x="479" y="169"/>
                  </a:moveTo>
                  <a:lnTo>
                    <a:pt x="163" y="169"/>
                  </a:lnTo>
                  <a:lnTo>
                    <a:pt x="16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165"/>
                  </a:lnTo>
                  <a:lnTo>
                    <a:pt x="479" y="165"/>
                  </a:lnTo>
                  <a:lnTo>
                    <a:pt x="479" y="169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5" name="Freeform 69"/>
            <p:cNvSpPr>
              <a:spLocks/>
            </p:cNvSpPr>
            <p:nvPr/>
          </p:nvSpPr>
          <p:spPr bwMode="gray">
            <a:xfrm>
              <a:off x="10215467" y="6227266"/>
              <a:ext cx="134607" cy="188449"/>
            </a:xfrm>
            <a:custGeom>
              <a:avLst/>
              <a:gdLst>
                <a:gd name="T0" fmla="*/ 85 w 85"/>
                <a:gd name="T1" fmla="*/ 86 h 121"/>
                <a:gd name="T2" fmla="*/ 85 w 85"/>
                <a:gd name="T3" fmla="*/ 0 h 121"/>
                <a:gd name="T4" fmla="*/ 77 w 85"/>
                <a:gd name="T5" fmla="*/ 2 h 121"/>
                <a:gd name="T6" fmla="*/ 77 w 85"/>
                <a:gd name="T7" fmla="*/ 98 h 121"/>
                <a:gd name="T8" fmla="*/ 0 w 85"/>
                <a:gd name="T9" fmla="*/ 98 h 121"/>
                <a:gd name="T10" fmla="*/ 11 w 85"/>
                <a:gd name="T11" fmla="*/ 105 h 121"/>
                <a:gd name="T12" fmla="*/ 11 w 85"/>
                <a:gd name="T13" fmla="*/ 121 h 121"/>
                <a:gd name="T14" fmla="*/ 73 w 85"/>
                <a:gd name="T15" fmla="*/ 121 h 121"/>
                <a:gd name="T16" fmla="*/ 73 w 85"/>
                <a:gd name="T17" fmla="*/ 105 h 121"/>
                <a:gd name="T18" fmla="*/ 85 w 85"/>
                <a:gd name="T19" fmla="*/ 8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1">
                  <a:moveTo>
                    <a:pt x="85" y="8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2" y="0"/>
                    <a:pt x="79" y="1"/>
                    <a:pt x="77" y="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3" y="102"/>
                    <a:pt x="7" y="104"/>
                    <a:pt x="11" y="105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05"/>
                    <a:pt x="73" y="105"/>
                    <a:pt x="73" y="105"/>
                  </a:cubicBezTo>
                  <a:lnTo>
                    <a:pt x="85" y="86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6" name="Freeform 70"/>
            <p:cNvSpPr>
              <a:spLocks/>
            </p:cNvSpPr>
            <p:nvPr/>
          </p:nvSpPr>
          <p:spPr bwMode="gray">
            <a:xfrm>
              <a:off x="10228926" y="6437253"/>
              <a:ext cx="110378" cy="250369"/>
            </a:xfrm>
            <a:custGeom>
              <a:avLst/>
              <a:gdLst>
                <a:gd name="T0" fmla="*/ 72 w 72"/>
                <a:gd name="T1" fmla="*/ 160 h 160"/>
                <a:gd name="T2" fmla="*/ 72 w 72"/>
                <a:gd name="T3" fmla="*/ 0 h 160"/>
                <a:gd name="T4" fmla="*/ 0 w 72"/>
                <a:gd name="T5" fmla="*/ 0 h 160"/>
                <a:gd name="T6" fmla="*/ 0 w 72"/>
                <a:gd name="T7" fmla="*/ 119 h 160"/>
                <a:gd name="T8" fmla="*/ 72 w 72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60">
                  <a:moveTo>
                    <a:pt x="72" y="16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7" y="126"/>
                    <a:pt x="52" y="140"/>
                    <a:pt x="72" y="16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7" name="Rectangle 71"/>
            <p:cNvSpPr>
              <a:spLocks noChangeArrowheads="1"/>
            </p:cNvSpPr>
            <p:nvPr/>
          </p:nvSpPr>
          <p:spPr bwMode="gray">
            <a:xfrm>
              <a:off x="10231619" y="6415716"/>
              <a:ext cx="104994" cy="21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8" name="Freeform 72"/>
            <p:cNvSpPr>
              <a:spLocks/>
            </p:cNvSpPr>
            <p:nvPr/>
          </p:nvSpPr>
          <p:spPr bwMode="gray">
            <a:xfrm>
              <a:off x="9916639" y="5287711"/>
              <a:ext cx="923402" cy="247676"/>
            </a:xfrm>
            <a:custGeom>
              <a:avLst/>
              <a:gdLst>
                <a:gd name="T0" fmla="*/ 343 w 343"/>
                <a:gd name="T1" fmla="*/ 92 h 92"/>
                <a:gd name="T2" fmla="*/ 196 w 343"/>
                <a:gd name="T3" fmla="*/ 92 h 92"/>
                <a:gd name="T4" fmla="*/ 196 w 343"/>
                <a:gd name="T5" fmla="*/ 5 h 92"/>
                <a:gd name="T6" fmla="*/ 0 w 343"/>
                <a:gd name="T7" fmla="*/ 5 h 92"/>
                <a:gd name="T8" fmla="*/ 0 w 343"/>
                <a:gd name="T9" fmla="*/ 0 h 92"/>
                <a:gd name="T10" fmla="*/ 201 w 343"/>
                <a:gd name="T11" fmla="*/ 0 h 92"/>
                <a:gd name="T12" fmla="*/ 201 w 343"/>
                <a:gd name="T13" fmla="*/ 87 h 92"/>
                <a:gd name="T14" fmla="*/ 343 w 343"/>
                <a:gd name="T15" fmla="*/ 87 h 92"/>
                <a:gd name="T16" fmla="*/ 343 w 343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92">
                  <a:moveTo>
                    <a:pt x="343" y="92"/>
                  </a:moveTo>
                  <a:lnTo>
                    <a:pt x="196" y="92"/>
                  </a:lnTo>
                  <a:lnTo>
                    <a:pt x="196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01" y="0"/>
                  </a:lnTo>
                  <a:lnTo>
                    <a:pt x="201" y="87"/>
                  </a:lnTo>
                  <a:lnTo>
                    <a:pt x="343" y="87"/>
                  </a:lnTo>
                  <a:lnTo>
                    <a:pt x="343" y="9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9" name="Freeform 73"/>
            <p:cNvSpPr>
              <a:spLocks/>
            </p:cNvSpPr>
            <p:nvPr/>
          </p:nvSpPr>
          <p:spPr bwMode="gray">
            <a:xfrm>
              <a:off x="9623198" y="5565002"/>
              <a:ext cx="282675" cy="743029"/>
            </a:xfrm>
            <a:custGeom>
              <a:avLst/>
              <a:gdLst>
                <a:gd name="T0" fmla="*/ 93 w 105"/>
                <a:gd name="T1" fmla="*/ 276 h 276"/>
                <a:gd name="T2" fmla="*/ 0 w 105"/>
                <a:gd name="T3" fmla="*/ 276 h 276"/>
                <a:gd name="T4" fmla="*/ 0 w 105"/>
                <a:gd name="T5" fmla="*/ 0 h 276"/>
                <a:gd name="T6" fmla="*/ 105 w 105"/>
                <a:gd name="T7" fmla="*/ 0 h 276"/>
                <a:gd name="T8" fmla="*/ 105 w 105"/>
                <a:gd name="T9" fmla="*/ 6 h 276"/>
                <a:gd name="T10" fmla="*/ 6 w 105"/>
                <a:gd name="T11" fmla="*/ 6 h 276"/>
                <a:gd name="T12" fmla="*/ 6 w 105"/>
                <a:gd name="T13" fmla="*/ 271 h 276"/>
                <a:gd name="T14" fmla="*/ 93 w 105"/>
                <a:gd name="T15" fmla="*/ 271 h 276"/>
                <a:gd name="T16" fmla="*/ 93 w 105"/>
                <a:gd name="T1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76">
                  <a:moveTo>
                    <a:pt x="93" y="276"/>
                  </a:moveTo>
                  <a:lnTo>
                    <a:pt x="0" y="2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6"/>
                  </a:lnTo>
                  <a:lnTo>
                    <a:pt x="6" y="6"/>
                  </a:lnTo>
                  <a:lnTo>
                    <a:pt x="6" y="271"/>
                  </a:lnTo>
                  <a:lnTo>
                    <a:pt x="93" y="271"/>
                  </a:lnTo>
                  <a:lnTo>
                    <a:pt x="93" y="27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0" name="Rectangle 74"/>
            <p:cNvSpPr>
              <a:spLocks noChangeArrowheads="1"/>
            </p:cNvSpPr>
            <p:nvPr/>
          </p:nvSpPr>
          <p:spPr bwMode="gray">
            <a:xfrm>
              <a:off x="9846644" y="6273032"/>
              <a:ext cx="26921" cy="56536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1" name="Freeform 75"/>
            <p:cNvSpPr>
              <a:spLocks/>
            </p:cNvSpPr>
            <p:nvPr/>
          </p:nvSpPr>
          <p:spPr bwMode="gray">
            <a:xfrm>
              <a:off x="10883115" y="4951196"/>
              <a:ext cx="1076853" cy="734953"/>
            </a:xfrm>
            <a:custGeom>
              <a:avLst/>
              <a:gdLst>
                <a:gd name="T0" fmla="*/ 400 w 400"/>
                <a:gd name="T1" fmla="*/ 273 h 273"/>
                <a:gd name="T2" fmla="*/ 400 w 400"/>
                <a:gd name="T3" fmla="*/ 0 h 273"/>
                <a:gd name="T4" fmla="*/ 201 w 400"/>
                <a:gd name="T5" fmla="*/ 0 h 273"/>
                <a:gd name="T6" fmla="*/ 0 w 400"/>
                <a:gd name="T7" fmla="*/ 0 h 273"/>
                <a:gd name="T8" fmla="*/ 0 w 400"/>
                <a:gd name="T9" fmla="*/ 273 h 273"/>
                <a:gd name="T10" fmla="*/ 201 w 400"/>
                <a:gd name="T11" fmla="*/ 273 h 273"/>
                <a:gd name="T12" fmla="*/ 400 w 400"/>
                <a:gd name="T1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273">
                  <a:moveTo>
                    <a:pt x="400" y="273"/>
                  </a:moveTo>
                  <a:lnTo>
                    <a:pt x="400" y="0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201" y="273"/>
                  </a:lnTo>
                  <a:lnTo>
                    <a:pt x="400" y="273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2" name="Rectangle 76"/>
            <p:cNvSpPr>
              <a:spLocks noChangeArrowheads="1"/>
            </p:cNvSpPr>
            <p:nvPr/>
          </p:nvSpPr>
          <p:spPr bwMode="gray">
            <a:xfrm>
              <a:off x="10939649" y="4991577"/>
              <a:ext cx="966476" cy="57342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3" name="Freeform 77"/>
            <p:cNvSpPr>
              <a:spLocks noEditPoints="1"/>
            </p:cNvSpPr>
            <p:nvPr/>
          </p:nvSpPr>
          <p:spPr bwMode="gray">
            <a:xfrm>
              <a:off x="11009645" y="5384628"/>
              <a:ext cx="826485" cy="99610"/>
            </a:xfrm>
            <a:custGeom>
              <a:avLst/>
              <a:gdLst>
                <a:gd name="T0" fmla="*/ 0 w 527"/>
                <a:gd name="T1" fmla="*/ 57 h 64"/>
                <a:gd name="T2" fmla="*/ 41 w 527"/>
                <a:gd name="T3" fmla="*/ 57 h 64"/>
                <a:gd name="T4" fmla="*/ 8 w 527"/>
                <a:gd name="T5" fmla="*/ 0 h 64"/>
                <a:gd name="T6" fmla="*/ 34 w 527"/>
                <a:gd name="T7" fmla="*/ 57 h 64"/>
                <a:gd name="T8" fmla="*/ 86 w 527"/>
                <a:gd name="T9" fmla="*/ 57 h 64"/>
                <a:gd name="T10" fmla="*/ 60 w 527"/>
                <a:gd name="T11" fmla="*/ 4 h 64"/>
                <a:gd name="T12" fmla="*/ 77 w 527"/>
                <a:gd name="T13" fmla="*/ 57 h 64"/>
                <a:gd name="T14" fmla="*/ 65 w 527"/>
                <a:gd name="T15" fmla="*/ 64 h 64"/>
                <a:gd name="T16" fmla="*/ 102 w 527"/>
                <a:gd name="T17" fmla="*/ 39 h 64"/>
                <a:gd name="T18" fmla="*/ 93 w 527"/>
                <a:gd name="T19" fmla="*/ 57 h 64"/>
                <a:gd name="T20" fmla="*/ 121 w 527"/>
                <a:gd name="T21" fmla="*/ 8 h 64"/>
                <a:gd name="T22" fmla="*/ 154 w 527"/>
                <a:gd name="T23" fmla="*/ 64 h 64"/>
                <a:gd name="T24" fmla="*/ 154 w 527"/>
                <a:gd name="T25" fmla="*/ 0 h 64"/>
                <a:gd name="T26" fmla="*/ 154 w 527"/>
                <a:gd name="T27" fmla="*/ 8 h 64"/>
                <a:gd name="T28" fmla="*/ 130 w 527"/>
                <a:gd name="T29" fmla="*/ 8 h 64"/>
                <a:gd name="T30" fmla="*/ 182 w 527"/>
                <a:gd name="T31" fmla="*/ 57 h 64"/>
                <a:gd name="T32" fmla="*/ 224 w 527"/>
                <a:gd name="T33" fmla="*/ 57 h 64"/>
                <a:gd name="T34" fmla="*/ 191 w 527"/>
                <a:gd name="T35" fmla="*/ 0 h 64"/>
                <a:gd name="T36" fmla="*/ 215 w 527"/>
                <a:gd name="T37" fmla="*/ 57 h 64"/>
                <a:gd name="T38" fmla="*/ 251 w 527"/>
                <a:gd name="T39" fmla="*/ 0 h 64"/>
                <a:gd name="T40" fmla="*/ 251 w 527"/>
                <a:gd name="T41" fmla="*/ 64 h 64"/>
                <a:gd name="T42" fmla="*/ 284 w 527"/>
                <a:gd name="T43" fmla="*/ 8 h 64"/>
                <a:gd name="T44" fmla="*/ 251 w 527"/>
                <a:gd name="T45" fmla="*/ 8 h 64"/>
                <a:gd name="T46" fmla="*/ 251 w 527"/>
                <a:gd name="T47" fmla="*/ 57 h 64"/>
                <a:gd name="T48" fmla="*/ 328 w 527"/>
                <a:gd name="T49" fmla="*/ 0 h 64"/>
                <a:gd name="T50" fmla="*/ 307 w 527"/>
                <a:gd name="T51" fmla="*/ 8 h 64"/>
                <a:gd name="T52" fmla="*/ 307 w 527"/>
                <a:gd name="T53" fmla="*/ 57 h 64"/>
                <a:gd name="T54" fmla="*/ 340 w 527"/>
                <a:gd name="T55" fmla="*/ 64 h 64"/>
                <a:gd name="T56" fmla="*/ 340 w 527"/>
                <a:gd name="T57" fmla="*/ 35 h 64"/>
                <a:gd name="T58" fmla="*/ 328 w 527"/>
                <a:gd name="T59" fmla="*/ 57 h 64"/>
                <a:gd name="T60" fmla="*/ 368 w 527"/>
                <a:gd name="T61" fmla="*/ 0 h 64"/>
                <a:gd name="T62" fmla="*/ 380 w 527"/>
                <a:gd name="T63" fmla="*/ 8 h 64"/>
                <a:gd name="T64" fmla="*/ 364 w 527"/>
                <a:gd name="T65" fmla="*/ 60 h 64"/>
                <a:gd name="T66" fmla="*/ 405 w 527"/>
                <a:gd name="T67" fmla="*/ 60 h 64"/>
                <a:gd name="T68" fmla="*/ 396 w 527"/>
                <a:gd name="T69" fmla="*/ 39 h 64"/>
                <a:gd name="T70" fmla="*/ 433 w 527"/>
                <a:gd name="T71" fmla="*/ 0 h 64"/>
                <a:gd name="T72" fmla="*/ 433 w 527"/>
                <a:gd name="T73" fmla="*/ 64 h 64"/>
                <a:gd name="T74" fmla="*/ 466 w 527"/>
                <a:gd name="T75" fmla="*/ 8 h 64"/>
                <a:gd name="T76" fmla="*/ 433 w 527"/>
                <a:gd name="T77" fmla="*/ 8 h 64"/>
                <a:gd name="T78" fmla="*/ 433 w 527"/>
                <a:gd name="T79" fmla="*/ 57 h 64"/>
                <a:gd name="T80" fmla="*/ 510 w 527"/>
                <a:gd name="T81" fmla="*/ 0 h 64"/>
                <a:gd name="T82" fmla="*/ 489 w 527"/>
                <a:gd name="T83" fmla="*/ 8 h 64"/>
                <a:gd name="T84" fmla="*/ 489 w 527"/>
                <a:gd name="T85" fmla="*/ 57 h 64"/>
                <a:gd name="T86" fmla="*/ 522 w 527"/>
                <a:gd name="T87" fmla="*/ 64 h 64"/>
                <a:gd name="T88" fmla="*/ 522 w 527"/>
                <a:gd name="T89" fmla="*/ 35 h 64"/>
                <a:gd name="T90" fmla="*/ 510 w 527"/>
                <a:gd name="T91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7" h="64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8" y="64"/>
                    <a:pt x="41" y="61"/>
                    <a:pt x="41" y="57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"/>
                    <a:pt x="38" y="0"/>
                    <a:pt x="34" y="0"/>
                  </a:cubicBezTo>
                  <a:lnTo>
                    <a:pt x="8" y="0"/>
                  </a:ln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8" y="57"/>
                    <a:pt x="8" y="57"/>
                    <a:pt x="8" y="57"/>
                  </a:cubicBezTo>
                  <a:lnTo>
                    <a:pt x="8" y="8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0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0"/>
                  </a:cubicBezTo>
                  <a:cubicBezTo>
                    <a:pt x="60" y="64"/>
                    <a:pt x="63" y="64"/>
                    <a:pt x="65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00" y="64"/>
                    <a:pt x="102" y="64"/>
                    <a:pt x="102" y="60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37"/>
                    <a:pt x="101" y="35"/>
                    <a:pt x="98" y="35"/>
                  </a:cubicBezTo>
                  <a:cubicBezTo>
                    <a:pt x="95" y="35"/>
                    <a:pt x="93" y="37"/>
                    <a:pt x="93" y="39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30" y="0"/>
                  </a:moveTo>
                  <a:cubicBezTo>
                    <a:pt x="125" y="0"/>
                    <a:pt x="121" y="3"/>
                    <a:pt x="121" y="8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1"/>
                    <a:pt x="125" y="64"/>
                    <a:pt x="130" y="64"/>
                  </a:cubicBezTo>
                  <a:cubicBezTo>
                    <a:pt x="154" y="64"/>
                    <a:pt x="154" y="64"/>
                    <a:pt x="154" y="64"/>
                  </a:cubicBezTo>
                  <a:cubicBezTo>
                    <a:pt x="159" y="64"/>
                    <a:pt x="163" y="61"/>
                    <a:pt x="163" y="57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3" y="3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8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8"/>
                  </a:lnTo>
                  <a:close/>
                  <a:moveTo>
                    <a:pt x="191" y="0"/>
                  </a:moveTo>
                  <a:cubicBezTo>
                    <a:pt x="185" y="0"/>
                    <a:pt x="182" y="3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1"/>
                    <a:pt x="185" y="64"/>
                    <a:pt x="191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20" y="64"/>
                    <a:pt x="224" y="61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3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51" y="0"/>
                  </a:moveTo>
                  <a:cubicBezTo>
                    <a:pt x="246" y="0"/>
                    <a:pt x="243" y="3"/>
                    <a:pt x="243" y="8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1"/>
                    <a:pt x="246" y="64"/>
                    <a:pt x="251" y="64"/>
                  </a:cubicBezTo>
                  <a:cubicBezTo>
                    <a:pt x="276" y="64"/>
                    <a:pt x="276" y="64"/>
                    <a:pt x="276" y="64"/>
                  </a:cubicBezTo>
                  <a:cubicBezTo>
                    <a:pt x="280" y="64"/>
                    <a:pt x="284" y="61"/>
                    <a:pt x="284" y="57"/>
                  </a:cubicBezTo>
                  <a:cubicBezTo>
                    <a:pt x="284" y="8"/>
                    <a:pt x="284" y="8"/>
                    <a:pt x="284" y="8"/>
                  </a:cubicBezTo>
                  <a:cubicBezTo>
                    <a:pt x="284" y="3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8"/>
                  </a:moveTo>
                  <a:cubicBezTo>
                    <a:pt x="276" y="8"/>
                    <a:pt x="276" y="8"/>
                    <a:pt x="276" y="8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8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0"/>
                    <a:pt x="303" y="4"/>
                  </a:cubicBezTo>
                  <a:cubicBezTo>
                    <a:pt x="303" y="7"/>
                    <a:pt x="305" y="8"/>
                    <a:pt x="307" y="8"/>
                  </a:cubicBezTo>
                  <a:cubicBezTo>
                    <a:pt x="320" y="8"/>
                    <a:pt x="320" y="8"/>
                    <a:pt x="320" y="8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0"/>
                  </a:cubicBezTo>
                  <a:cubicBezTo>
                    <a:pt x="303" y="64"/>
                    <a:pt x="305" y="64"/>
                    <a:pt x="307" y="64"/>
                  </a:cubicBezTo>
                  <a:cubicBezTo>
                    <a:pt x="340" y="64"/>
                    <a:pt x="340" y="64"/>
                    <a:pt x="340" y="64"/>
                  </a:cubicBezTo>
                  <a:cubicBezTo>
                    <a:pt x="343" y="64"/>
                    <a:pt x="344" y="64"/>
                    <a:pt x="344" y="60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4" y="37"/>
                    <a:pt x="344" y="35"/>
                    <a:pt x="340" y="35"/>
                  </a:cubicBezTo>
                  <a:cubicBezTo>
                    <a:pt x="337" y="35"/>
                    <a:pt x="337" y="37"/>
                    <a:pt x="337" y="39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89" y="57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6" y="0"/>
                    <a:pt x="364" y="0"/>
                    <a:pt x="364" y="4"/>
                  </a:cubicBezTo>
                  <a:cubicBezTo>
                    <a:pt x="364" y="7"/>
                    <a:pt x="366" y="8"/>
                    <a:pt x="368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8" y="57"/>
                    <a:pt x="368" y="57"/>
                    <a:pt x="368" y="57"/>
                  </a:cubicBezTo>
                  <a:cubicBezTo>
                    <a:pt x="366" y="57"/>
                    <a:pt x="364" y="58"/>
                    <a:pt x="364" y="60"/>
                  </a:cubicBezTo>
                  <a:cubicBezTo>
                    <a:pt x="364" y="64"/>
                    <a:pt x="366" y="64"/>
                    <a:pt x="368" y="64"/>
                  </a:cubicBezTo>
                  <a:cubicBezTo>
                    <a:pt x="401" y="64"/>
                    <a:pt x="401" y="64"/>
                    <a:pt x="401" y="64"/>
                  </a:cubicBezTo>
                  <a:cubicBezTo>
                    <a:pt x="403" y="64"/>
                    <a:pt x="405" y="64"/>
                    <a:pt x="405" y="60"/>
                  </a:cubicBezTo>
                  <a:cubicBezTo>
                    <a:pt x="405" y="39"/>
                    <a:pt x="405" y="39"/>
                    <a:pt x="405" y="39"/>
                  </a:cubicBezTo>
                  <a:cubicBezTo>
                    <a:pt x="405" y="37"/>
                    <a:pt x="404" y="35"/>
                    <a:pt x="401" y="35"/>
                  </a:cubicBezTo>
                  <a:cubicBezTo>
                    <a:pt x="398" y="35"/>
                    <a:pt x="396" y="37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9" y="57"/>
                  </a:lnTo>
                  <a:close/>
                  <a:moveTo>
                    <a:pt x="433" y="0"/>
                  </a:moveTo>
                  <a:cubicBezTo>
                    <a:pt x="428" y="0"/>
                    <a:pt x="424" y="3"/>
                    <a:pt x="424" y="8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61"/>
                    <a:pt x="428" y="64"/>
                    <a:pt x="433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62" y="64"/>
                    <a:pt x="466" y="61"/>
                    <a:pt x="466" y="57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3"/>
                    <a:pt x="462" y="0"/>
                    <a:pt x="457" y="0"/>
                  </a:cubicBezTo>
                  <a:lnTo>
                    <a:pt x="433" y="0"/>
                  </a:lnTo>
                  <a:close/>
                  <a:moveTo>
                    <a:pt x="433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3" y="57"/>
                    <a:pt x="433" y="57"/>
                    <a:pt x="433" y="57"/>
                  </a:cubicBezTo>
                  <a:lnTo>
                    <a:pt x="433" y="8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0"/>
                    <a:pt x="485" y="4"/>
                  </a:cubicBezTo>
                  <a:cubicBezTo>
                    <a:pt x="485" y="7"/>
                    <a:pt x="487" y="8"/>
                    <a:pt x="489" y="8"/>
                  </a:cubicBezTo>
                  <a:cubicBezTo>
                    <a:pt x="502" y="8"/>
                    <a:pt x="502" y="8"/>
                    <a:pt x="502" y="8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0"/>
                  </a:cubicBezTo>
                  <a:cubicBezTo>
                    <a:pt x="485" y="64"/>
                    <a:pt x="487" y="64"/>
                    <a:pt x="489" y="64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524" y="64"/>
                    <a:pt x="527" y="64"/>
                    <a:pt x="527" y="60"/>
                  </a:cubicBezTo>
                  <a:cubicBezTo>
                    <a:pt x="527" y="39"/>
                    <a:pt x="527" y="39"/>
                    <a:pt x="527" y="39"/>
                  </a:cubicBezTo>
                  <a:cubicBezTo>
                    <a:pt x="527" y="37"/>
                    <a:pt x="525" y="35"/>
                    <a:pt x="522" y="35"/>
                  </a:cubicBezTo>
                  <a:cubicBezTo>
                    <a:pt x="519" y="35"/>
                    <a:pt x="518" y="37"/>
                    <a:pt x="518" y="39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4" name="Freeform 78"/>
            <p:cNvSpPr>
              <a:spLocks noEditPoints="1"/>
            </p:cNvSpPr>
            <p:nvPr/>
          </p:nvSpPr>
          <p:spPr bwMode="gray">
            <a:xfrm>
              <a:off x="11009645" y="5228485"/>
              <a:ext cx="826485" cy="99610"/>
            </a:xfrm>
            <a:custGeom>
              <a:avLst/>
              <a:gdLst>
                <a:gd name="T0" fmla="*/ 4 w 527"/>
                <a:gd name="T1" fmla="*/ 0 h 65"/>
                <a:gd name="T2" fmla="*/ 17 w 527"/>
                <a:gd name="T3" fmla="*/ 8 h 65"/>
                <a:gd name="T4" fmla="*/ 0 w 527"/>
                <a:gd name="T5" fmla="*/ 61 h 65"/>
                <a:gd name="T6" fmla="*/ 41 w 527"/>
                <a:gd name="T7" fmla="*/ 61 h 65"/>
                <a:gd name="T8" fmla="*/ 34 w 527"/>
                <a:gd name="T9" fmla="*/ 40 h 65"/>
                <a:gd name="T10" fmla="*/ 86 w 527"/>
                <a:gd name="T11" fmla="*/ 57 h 65"/>
                <a:gd name="T12" fmla="*/ 60 w 527"/>
                <a:gd name="T13" fmla="*/ 4 h 65"/>
                <a:gd name="T14" fmla="*/ 77 w 527"/>
                <a:gd name="T15" fmla="*/ 57 h 65"/>
                <a:gd name="T16" fmla="*/ 65 w 527"/>
                <a:gd name="T17" fmla="*/ 65 h 65"/>
                <a:gd name="T18" fmla="*/ 102 w 527"/>
                <a:gd name="T19" fmla="*/ 40 h 65"/>
                <a:gd name="T20" fmla="*/ 93 w 527"/>
                <a:gd name="T21" fmla="*/ 57 h 65"/>
                <a:gd name="T22" fmla="*/ 146 w 527"/>
                <a:gd name="T23" fmla="*/ 0 h 65"/>
                <a:gd name="T24" fmla="*/ 126 w 527"/>
                <a:gd name="T25" fmla="*/ 8 h 65"/>
                <a:gd name="T26" fmla="*/ 126 w 527"/>
                <a:gd name="T27" fmla="*/ 57 h 65"/>
                <a:gd name="T28" fmla="*/ 159 w 527"/>
                <a:gd name="T29" fmla="*/ 65 h 65"/>
                <a:gd name="T30" fmla="*/ 159 w 527"/>
                <a:gd name="T31" fmla="*/ 36 h 65"/>
                <a:gd name="T32" fmla="*/ 146 w 527"/>
                <a:gd name="T33" fmla="*/ 57 h 65"/>
                <a:gd name="T34" fmla="*/ 182 w 527"/>
                <a:gd name="T35" fmla="*/ 57 h 65"/>
                <a:gd name="T36" fmla="*/ 224 w 527"/>
                <a:gd name="T37" fmla="*/ 57 h 65"/>
                <a:gd name="T38" fmla="*/ 191 w 527"/>
                <a:gd name="T39" fmla="*/ 0 h 65"/>
                <a:gd name="T40" fmla="*/ 215 w 527"/>
                <a:gd name="T41" fmla="*/ 57 h 65"/>
                <a:gd name="T42" fmla="*/ 267 w 527"/>
                <a:gd name="T43" fmla="*/ 57 h 65"/>
                <a:gd name="T44" fmla="*/ 243 w 527"/>
                <a:gd name="T45" fmla="*/ 4 h 65"/>
                <a:gd name="T46" fmla="*/ 259 w 527"/>
                <a:gd name="T47" fmla="*/ 57 h 65"/>
                <a:gd name="T48" fmla="*/ 246 w 527"/>
                <a:gd name="T49" fmla="*/ 65 h 65"/>
                <a:gd name="T50" fmla="*/ 284 w 527"/>
                <a:gd name="T51" fmla="*/ 40 h 65"/>
                <a:gd name="T52" fmla="*/ 276 w 527"/>
                <a:gd name="T53" fmla="*/ 57 h 65"/>
                <a:gd name="T54" fmla="*/ 303 w 527"/>
                <a:gd name="T55" fmla="*/ 8 h 65"/>
                <a:gd name="T56" fmla="*/ 337 w 527"/>
                <a:gd name="T57" fmla="*/ 65 h 65"/>
                <a:gd name="T58" fmla="*/ 337 w 527"/>
                <a:gd name="T59" fmla="*/ 0 h 65"/>
                <a:gd name="T60" fmla="*/ 337 w 527"/>
                <a:gd name="T61" fmla="*/ 8 h 65"/>
                <a:gd name="T62" fmla="*/ 311 w 527"/>
                <a:gd name="T63" fmla="*/ 8 h 65"/>
                <a:gd name="T64" fmla="*/ 364 w 527"/>
                <a:gd name="T65" fmla="*/ 57 h 65"/>
                <a:gd name="T66" fmla="*/ 405 w 527"/>
                <a:gd name="T67" fmla="*/ 57 h 65"/>
                <a:gd name="T68" fmla="*/ 372 w 527"/>
                <a:gd name="T69" fmla="*/ 0 h 65"/>
                <a:gd name="T70" fmla="*/ 396 w 527"/>
                <a:gd name="T71" fmla="*/ 57 h 65"/>
                <a:gd name="T72" fmla="*/ 449 w 527"/>
                <a:gd name="T73" fmla="*/ 57 h 65"/>
                <a:gd name="T74" fmla="*/ 424 w 527"/>
                <a:gd name="T75" fmla="*/ 4 h 65"/>
                <a:gd name="T76" fmla="*/ 441 w 527"/>
                <a:gd name="T77" fmla="*/ 57 h 65"/>
                <a:gd name="T78" fmla="*/ 429 w 527"/>
                <a:gd name="T79" fmla="*/ 65 h 65"/>
                <a:gd name="T80" fmla="*/ 466 w 527"/>
                <a:gd name="T81" fmla="*/ 40 h 65"/>
                <a:gd name="T82" fmla="*/ 457 w 527"/>
                <a:gd name="T83" fmla="*/ 57 h 65"/>
                <a:gd name="T84" fmla="*/ 485 w 527"/>
                <a:gd name="T85" fmla="*/ 8 h 65"/>
                <a:gd name="T86" fmla="*/ 518 w 527"/>
                <a:gd name="T87" fmla="*/ 65 h 65"/>
                <a:gd name="T88" fmla="*/ 518 w 527"/>
                <a:gd name="T89" fmla="*/ 0 h 65"/>
                <a:gd name="T90" fmla="*/ 518 w 527"/>
                <a:gd name="T91" fmla="*/ 8 h 65"/>
                <a:gd name="T92" fmla="*/ 494 w 527"/>
                <a:gd name="T93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1"/>
                  </a:cubicBezTo>
                  <a:cubicBezTo>
                    <a:pt x="0" y="64"/>
                    <a:pt x="2" y="65"/>
                    <a:pt x="4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40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1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1"/>
                  </a:cubicBezTo>
                  <a:cubicBezTo>
                    <a:pt x="60" y="64"/>
                    <a:pt x="63" y="65"/>
                    <a:pt x="65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100" y="65"/>
                    <a:pt x="102" y="64"/>
                    <a:pt x="102" y="61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8"/>
                    <a:pt x="101" y="36"/>
                    <a:pt x="98" y="36"/>
                  </a:cubicBezTo>
                  <a:cubicBezTo>
                    <a:pt x="95" y="36"/>
                    <a:pt x="93" y="38"/>
                    <a:pt x="93" y="40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46" y="57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1"/>
                    <a:pt x="121" y="4"/>
                  </a:cubicBezTo>
                  <a:cubicBezTo>
                    <a:pt x="121" y="7"/>
                    <a:pt x="123" y="8"/>
                    <a:pt x="126" y="8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3" y="57"/>
                    <a:pt x="121" y="58"/>
                    <a:pt x="121" y="61"/>
                  </a:cubicBezTo>
                  <a:cubicBezTo>
                    <a:pt x="121" y="64"/>
                    <a:pt x="123" y="65"/>
                    <a:pt x="126" y="65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1" y="65"/>
                    <a:pt x="163" y="64"/>
                    <a:pt x="163" y="6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3" y="38"/>
                    <a:pt x="162" y="36"/>
                    <a:pt x="159" y="36"/>
                  </a:cubicBezTo>
                  <a:cubicBezTo>
                    <a:pt x="156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6" y="57"/>
                  </a:lnTo>
                  <a:close/>
                  <a:moveTo>
                    <a:pt x="191" y="0"/>
                  </a:moveTo>
                  <a:cubicBezTo>
                    <a:pt x="185" y="0"/>
                    <a:pt x="182" y="4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2"/>
                    <a:pt x="185" y="65"/>
                    <a:pt x="191" y="65"/>
                  </a:cubicBezTo>
                  <a:cubicBezTo>
                    <a:pt x="215" y="65"/>
                    <a:pt x="215" y="65"/>
                    <a:pt x="215" y="65"/>
                  </a:cubicBezTo>
                  <a:cubicBezTo>
                    <a:pt x="220" y="65"/>
                    <a:pt x="224" y="62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4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5" y="0"/>
                    <a:pt x="243" y="1"/>
                    <a:pt x="243" y="4"/>
                  </a:cubicBezTo>
                  <a:cubicBezTo>
                    <a:pt x="243" y="7"/>
                    <a:pt x="245" y="8"/>
                    <a:pt x="246" y="8"/>
                  </a:cubicBezTo>
                  <a:cubicBezTo>
                    <a:pt x="259" y="8"/>
                    <a:pt x="259" y="8"/>
                    <a:pt x="259" y="8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5" y="57"/>
                    <a:pt x="243" y="58"/>
                    <a:pt x="243" y="61"/>
                  </a:cubicBezTo>
                  <a:cubicBezTo>
                    <a:pt x="243" y="64"/>
                    <a:pt x="245" y="65"/>
                    <a:pt x="246" y="65"/>
                  </a:cubicBezTo>
                  <a:cubicBezTo>
                    <a:pt x="280" y="65"/>
                    <a:pt x="280" y="65"/>
                    <a:pt x="280" y="65"/>
                  </a:cubicBezTo>
                  <a:cubicBezTo>
                    <a:pt x="282" y="65"/>
                    <a:pt x="284" y="64"/>
                    <a:pt x="284" y="61"/>
                  </a:cubicBezTo>
                  <a:cubicBezTo>
                    <a:pt x="284" y="40"/>
                    <a:pt x="284" y="40"/>
                    <a:pt x="284" y="40"/>
                  </a:cubicBezTo>
                  <a:cubicBezTo>
                    <a:pt x="284" y="38"/>
                    <a:pt x="283" y="36"/>
                    <a:pt x="280" y="36"/>
                  </a:cubicBezTo>
                  <a:cubicBezTo>
                    <a:pt x="277" y="36"/>
                    <a:pt x="276" y="38"/>
                    <a:pt x="276" y="40"/>
                  </a:cubicBezTo>
                  <a:cubicBezTo>
                    <a:pt x="276" y="57"/>
                    <a:pt x="276" y="57"/>
                    <a:pt x="276" y="57"/>
                  </a:cubicBezTo>
                  <a:lnTo>
                    <a:pt x="267" y="57"/>
                  </a:lnTo>
                  <a:close/>
                  <a:moveTo>
                    <a:pt x="311" y="0"/>
                  </a:moveTo>
                  <a:cubicBezTo>
                    <a:pt x="307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7" y="65"/>
                    <a:pt x="311" y="65"/>
                  </a:cubicBezTo>
                  <a:cubicBezTo>
                    <a:pt x="337" y="65"/>
                    <a:pt x="337" y="65"/>
                    <a:pt x="337" y="65"/>
                  </a:cubicBezTo>
                  <a:cubicBezTo>
                    <a:pt x="341" y="65"/>
                    <a:pt x="344" y="62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1" y="0"/>
                    <a:pt x="337" y="0"/>
                  </a:cubicBezTo>
                  <a:lnTo>
                    <a:pt x="311" y="0"/>
                  </a:lnTo>
                  <a:close/>
                  <a:moveTo>
                    <a:pt x="311" y="8"/>
                  </a:moveTo>
                  <a:cubicBezTo>
                    <a:pt x="337" y="8"/>
                    <a:pt x="337" y="8"/>
                    <a:pt x="337" y="8"/>
                  </a:cubicBezTo>
                  <a:cubicBezTo>
                    <a:pt x="337" y="57"/>
                    <a:pt x="337" y="57"/>
                    <a:pt x="33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8"/>
                  </a:lnTo>
                  <a:close/>
                  <a:moveTo>
                    <a:pt x="372" y="0"/>
                  </a:moveTo>
                  <a:cubicBezTo>
                    <a:pt x="368" y="0"/>
                    <a:pt x="364" y="4"/>
                    <a:pt x="364" y="8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5"/>
                    <a:pt x="372" y="65"/>
                  </a:cubicBezTo>
                  <a:cubicBezTo>
                    <a:pt x="396" y="65"/>
                    <a:pt x="396" y="65"/>
                    <a:pt x="396" y="65"/>
                  </a:cubicBezTo>
                  <a:cubicBezTo>
                    <a:pt x="402" y="65"/>
                    <a:pt x="405" y="62"/>
                    <a:pt x="405" y="57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5" y="4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8"/>
                  </a:moveTo>
                  <a:cubicBezTo>
                    <a:pt x="396" y="8"/>
                    <a:pt x="396" y="8"/>
                    <a:pt x="396" y="8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8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1"/>
                    <a:pt x="424" y="4"/>
                  </a:cubicBezTo>
                  <a:cubicBezTo>
                    <a:pt x="424" y="7"/>
                    <a:pt x="426" y="8"/>
                    <a:pt x="429" y="8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1"/>
                  </a:cubicBezTo>
                  <a:cubicBezTo>
                    <a:pt x="424" y="64"/>
                    <a:pt x="426" y="65"/>
                    <a:pt x="429" y="65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4" y="65"/>
                    <a:pt x="466" y="64"/>
                    <a:pt x="466" y="61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494" y="0"/>
                  </a:moveTo>
                  <a:cubicBezTo>
                    <a:pt x="488" y="0"/>
                    <a:pt x="485" y="4"/>
                    <a:pt x="485" y="8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62"/>
                    <a:pt x="488" y="65"/>
                    <a:pt x="494" y="65"/>
                  </a:cubicBezTo>
                  <a:cubicBezTo>
                    <a:pt x="518" y="65"/>
                    <a:pt x="518" y="65"/>
                    <a:pt x="518" y="65"/>
                  </a:cubicBezTo>
                  <a:cubicBezTo>
                    <a:pt x="523" y="65"/>
                    <a:pt x="527" y="62"/>
                    <a:pt x="527" y="57"/>
                  </a:cubicBezTo>
                  <a:cubicBezTo>
                    <a:pt x="527" y="8"/>
                    <a:pt x="527" y="8"/>
                    <a:pt x="527" y="8"/>
                  </a:cubicBezTo>
                  <a:cubicBezTo>
                    <a:pt x="527" y="4"/>
                    <a:pt x="522" y="0"/>
                    <a:pt x="518" y="0"/>
                  </a:cubicBezTo>
                  <a:lnTo>
                    <a:pt x="494" y="0"/>
                  </a:lnTo>
                  <a:close/>
                  <a:moveTo>
                    <a:pt x="494" y="8"/>
                  </a:moveTo>
                  <a:cubicBezTo>
                    <a:pt x="518" y="8"/>
                    <a:pt x="518" y="8"/>
                    <a:pt x="518" y="8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494" y="57"/>
                    <a:pt x="494" y="57"/>
                    <a:pt x="494" y="57"/>
                  </a:cubicBezTo>
                  <a:lnTo>
                    <a:pt x="49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5" name="Freeform 79"/>
            <p:cNvSpPr>
              <a:spLocks noEditPoints="1"/>
            </p:cNvSpPr>
            <p:nvPr/>
          </p:nvSpPr>
          <p:spPr bwMode="gray">
            <a:xfrm>
              <a:off x="11009645" y="5069650"/>
              <a:ext cx="826485" cy="102301"/>
            </a:xfrm>
            <a:custGeom>
              <a:avLst/>
              <a:gdLst>
                <a:gd name="T0" fmla="*/ 4 w 527"/>
                <a:gd name="T1" fmla="*/ 0 h 66"/>
                <a:gd name="T2" fmla="*/ 17 w 527"/>
                <a:gd name="T3" fmla="*/ 9 h 66"/>
                <a:gd name="T4" fmla="*/ 0 w 527"/>
                <a:gd name="T5" fmla="*/ 62 h 66"/>
                <a:gd name="T6" fmla="*/ 41 w 527"/>
                <a:gd name="T7" fmla="*/ 62 h 66"/>
                <a:gd name="T8" fmla="*/ 34 w 527"/>
                <a:gd name="T9" fmla="*/ 40 h 66"/>
                <a:gd name="T10" fmla="*/ 69 w 527"/>
                <a:gd name="T11" fmla="*/ 0 h 66"/>
                <a:gd name="T12" fmla="*/ 69 w 527"/>
                <a:gd name="T13" fmla="*/ 66 h 66"/>
                <a:gd name="T14" fmla="*/ 102 w 527"/>
                <a:gd name="T15" fmla="*/ 9 h 66"/>
                <a:gd name="T16" fmla="*/ 69 w 527"/>
                <a:gd name="T17" fmla="*/ 9 h 66"/>
                <a:gd name="T18" fmla="*/ 69 w 527"/>
                <a:gd name="T19" fmla="*/ 57 h 66"/>
                <a:gd name="T20" fmla="*/ 121 w 527"/>
                <a:gd name="T21" fmla="*/ 9 h 66"/>
                <a:gd name="T22" fmla="*/ 154 w 527"/>
                <a:gd name="T23" fmla="*/ 66 h 66"/>
                <a:gd name="T24" fmla="*/ 154 w 527"/>
                <a:gd name="T25" fmla="*/ 0 h 66"/>
                <a:gd name="T26" fmla="*/ 154 w 527"/>
                <a:gd name="T27" fmla="*/ 9 h 66"/>
                <a:gd name="T28" fmla="*/ 130 w 527"/>
                <a:gd name="T29" fmla="*/ 9 h 66"/>
                <a:gd name="T30" fmla="*/ 186 w 527"/>
                <a:gd name="T31" fmla="*/ 0 h 66"/>
                <a:gd name="T32" fmla="*/ 199 w 527"/>
                <a:gd name="T33" fmla="*/ 9 h 66"/>
                <a:gd name="T34" fmla="*/ 182 w 527"/>
                <a:gd name="T35" fmla="*/ 62 h 66"/>
                <a:gd name="T36" fmla="*/ 224 w 527"/>
                <a:gd name="T37" fmla="*/ 62 h 66"/>
                <a:gd name="T38" fmla="*/ 215 w 527"/>
                <a:gd name="T39" fmla="*/ 40 h 66"/>
                <a:gd name="T40" fmla="*/ 251 w 527"/>
                <a:gd name="T41" fmla="*/ 0 h 66"/>
                <a:gd name="T42" fmla="*/ 251 w 527"/>
                <a:gd name="T43" fmla="*/ 66 h 66"/>
                <a:gd name="T44" fmla="*/ 284 w 527"/>
                <a:gd name="T45" fmla="*/ 9 h 66"/>
                <a:gd name="T46" fmla="*/ 251 w 527"/>
                <a:gd name="T47" fmla="*/ 9 h 66"/>
                <a:gd name="T48" fmla="*/ 251 w 527"/>
                <a:gd name="T49" fmla="*/ 57 h 66"/>
                <a:gd name="T50" fmla="*/ 328 w 527"/>
                <a:gd name="T51" fmla="*/ 0 h 66"/>
                <a:gd name="T52" fmla="*/ 307 w 527"/>
                <a:gd name="T53" fmla="*/ 9 h 66"/>
                <a:gd name="T54" fmla="*/ 307 w 527"/>
                <a:gd name="T55" fmla="*/ 57 h 66"/>
                <a:gd name="T56" fmla="*/ 340 w 527"/>
                <a:gd name="T57" fmla="*/ 66 h 66"/>
                <a:gd name="T58" fmla="*/ 340 w 527"/>
                <a:gd name="T59" fmla="*/ 36 h 66"/>
                <a:gd name="T60" fmla="*/ 328 w 527"/>
                <a:gd name="T61" fmla="*/ 57 h 66"/>
                <a:gd name="T62" fmla="*/ 364 w 527"/>
                <a:gd name="T63" fmla="*/ 57 h 66"/>
                <a:gd name="T64" fmla="*/ 405 w 527"/>
                <a:gd name="T65" fmla="*/ 57 h 66"/>
                <a:gd name="T66" fmla="*/ 372 w 527"/>
                <a:gd name="T67" fmla="*/ 0 h 66"/>
                <a:gd name="T68" fmla="*/ 396 w 527"/>
                <a:gd name="T69" fmla="*/ 57 h 66"/>
                <a:gd name="T70" fmla="*/ 449 w 527"/>
                <a:gd name="T71" fmla="*/ 57 h 66"/>
                <a:gd name="T72" fmla="*/ 424 w 527"/>
                <a:gd name="T73" fmla="*/ 5 h 66"/>
                <a:gd name="T74" fmla="*/ 441 w 527"/>
                <a:gd name="T75" fmla="*/ 57 h 66"/>
                <a:gd name="T76" fmla="*/ 429 w 527"/>
                <a:gd name="T77" fmla="*/ 66 h 66"/>
                <a:gd name="T78" fmla="*/ 466 w 527"/>
                <a:gd name="T79" fmla="*/ 40 h 66"/>
                <a:gd name="T80" fmla="*/ 457 w 527"/>
                <a:gd name="T81" fmla="*/ 57 h 66"/>
                <a:gd name="T82" fmla="*/ 510 w 527"/>
                <a:gd name="T83" fmla="*/ 0 h 66"/>
                <a:gd name="T84" fmla="*/ 489 w 527"/>
                <a:gd name="T85" fmla="*/ 9 h 66"/>
                <a:gd name="T86" fmla="*/ 489 w 527"/>
                <a:gd name="T87" fmla="*/ 57 h 66"/>
                <a:gd name="T88" fmla="*/ 522 w 527"/>
                <a:gd name="T89" fmla="*/ 66 h 66"/>
                <a:gd name="T90" fmla="*/ 522 w 527"/>
                <a:gd name="T91" fmla="*/ 36 h 66"/>
                <a:gd name="T92" fmla="*/ 510 w 527"/>
                <a:gd name="T93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6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9"/>
                    <a:pt x="4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2"/>
                  </a:cubicBezTo>
                  <a:cubicBezTo>
                    <a:pt x="0" y="64"/>
                    <a:pt x="2" y="66"/>
                    <a:pt x="4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40" y="66"/>
                    <a:pt x="41" y="64"/>
                    <a:pt x="41" y="62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69" y="0"/>
                  </a:moveTo>
                  <a:cubicBezTo>
                    <a:pt x="65" y="0"/>
                    <a:pt x="60" y="5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6"/>
                    <a:pt x="69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9" y="66"/>
                    <a:pt x="102" y="62"/>
                    <a:pt x="102" y="57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5"/>
                    <a:pt x="99" y="0"/>
                    <a:pt x="93" y="0"/>
                  </a:cubicBezTo>
                  <a:lnTo>
                    <a:pt x="69" y="0"/>
                  </a:lnTo>
                  <a:close/>
                  <a:moveTo>
                    <a:pt x="69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9" y="57"/>
                    <a:pt x="69" y="57"/>
                    <a:pt x="69" y="57"/>
                  </a:cubicBezTo>
                  <a:lnTo>
                    <a:pt x="69" y="9"/>
                  </a:lnTo>
                  <a:close/>
                  <a:moveTo>
                    <a:pt x="130" y="0"/>
                  </a:moveTo>
                  <a:cubicBezTo>
                    <a:pt x="125" y="0"/>
                    <a:pt x="121" y="5"/>
                    <a:pt x="121" y="9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2"/>
                    <a:pt x="125" y="66"/>
                    <a:pt x="130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9" y="66"/>
                    <a:pt x="163" y="62"/>
                    <a:pt x="163" y="57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5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9"/>
                  </a:lnTo>
                  <a:close/>
                  <a:moveTo>
                    <a:pt x="207" y="57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4" y="0"/>
                    <a:pt x="182" y="2"/>
                    <a:pt x="182" y="5"/>
                  </a:cubicBezTo>
                  <a:cubicBezTo>
                    <a:pt x="182" y="8"/>
                    <a:pt x="184" y="9"/>
                    <a:pt x="186" y="9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86" y="57"/>
                    <a:pt x="186" y="57"/>
                    <a:pt x="186" y="57"/>
                  </a:cubicBezTo>
                  <a:cubicBezTo>
                    <a:pt x="184" y="57"/>
                    <a:pt x="182" y="58"/>
                    <a:pt x="182" y="62"/>
                  </a:cubicBezTo>
                  <a:cubicBezTo>
                    <a:pt x="182" y="64"/>
                    <a:pt x="184" y="66"/>
                    <a:pt x="186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21" y="66"/>
                    <a:pt x="224" y="64"/>
                    <a:pt x="224" y="62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4" y="38"/>
                    <a:pt x="222" y="36"/>
                    <a:pt x="219" y="36"/>
                  </a:cubicBezTo>
                  <a:cubicBezTo>
                    <a:pt x="216" y="36"/>
                    <a:pt x="215" y="38"/>
                    <a:pt x="215" y="40"/>
                  </a:cubicBezTo>
                  <a:cubicBezTo>
                    <a:pt x="215" y="57"/>
                    <a:pt x="215" y="57"/>
                    <a:pt x="215" y="57"/>
                  </a:cubicBezTo>
                  <a:lnTo>
                    <a:pt x="207" y="57"/>
                  </a:lnTo>
                  <a:close/>
                  <a:moveTo>
                    <a:pt x="251" y="0"/>
                  </a:moveTo>
                  <a:cubicBezTo>
                    <a:pt x="246" y="0"/>
                    <a:pt x="243" y="5"/>
                    <a:pt x="243" y="9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2"/>
                    <a:pt x="246" y="66"/>
                    <a:pt x="251" y="66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80" y="66"/>
                    <a:pt x="284" y="62"/>
                    <a:pt x="284" y="57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4" y="5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9"/>
                  </a:moveTo>
                  <a:cubicBezTo>
                    <a:pt x="276" y="9"/>
                    <a:pt x="276" y="9"/>
                    <a:pt x="276" y="9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9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2"/>
                    <a:pt x="303" y="5"/>
                  </a:cubicBezTo>
                  <a:cubicBezTo>
                    <a:pt x="303" y="8"/>
                    <a:pt x="305" y="9"/>
                    <a:pt x="307" y="9"/>
                  </a:cubicBezTo>
                  <a:cubicBezTo>
                    <a:pt x="320" y="9"/>
                    <a:pt x="320" y="9"/>
                    <a:pt x="320" y="9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2"/>
                  </a:cubicBezTo>
                  <a:cubicBezTo>
                    <a:pt x="303" y="64"/>
                    <a:pt x="305" y="66"/>
                    <a:pt x="307" y="66"/>
                  </a:cubicBezTo>
                  <a:cubicBezTo>
                    <a:pt x="340" y="66"/>
                    <a:pt x="340" y="66"/>
                    <a:pt x="340" y="66"/>
                  </a:cubicBezTo>
                  <a:cubicBezTo>
                    <a:pt x="343" y="66"/>
                    <a:pt x="344" y="64"/>
                    <a:pt x="344" y="62"/>
                  </a:cubicBezTo>
                  <a:cubicBezTo>
                    <a:pt x="344" y="40"/>
                    <a:pt x="344" y="40"/>
                    <a:pt x="344" y="40"/>
                  </a:cubicBezTo>
                  <a:cubicBezTo>
                    <a:pt x="344" y="38"/>
                    <a:pt x="344" y="36"/>
                    <a:pt x="340" y="36"/>
                  </a:cubicBezTo>
                  <a:cubicBezTo>
                    <a:pt x="337" y="36"/>
                    <a:pt x="337" y="38"/>
                    <a:pt x="337" y="40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72" y="0"/>
                  </a:moveTo>
                  <a:cubicBezTo>
                    <a:pt x="368" y="0"/>
                    <a:pt x="364" y="5"/>
                    <a:pt x="364" y="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6"/>
                    <a:pt x="372" y="66"/>
                  </a:cubicBezTo>
                  <a:cubicBezTo>
                    <a:pt x="396" y="66"/>
                    <a:pt x="396" y="66"/>
                    <a:pt x="396" y="66"/>
                  </a:cubicBezTo>
                  <a:cubicBezTo>
                    <a:pt x="402" y="66"/>
                    <a:pt x="405" y="62"/>
                    <a:pt x="405" y="57"/>
                  </a:cubicBezTo>
                  <a:cubicBezTo>
                    <a:pt x="405" y="9"/>
                    <a:pt x="405" y="9"/>
                    <a:pt x="405" y="9"/>
                  </a:cubicBezTo>
                  <a:cubicBezTo>
                    <a:pt x="405" y="5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9"/>
                  </a:moveTo>
                  <a:cubicBezTo>
                    <a:pt x="396" y="9"/>
                    <a:pt x="396" y="9"/>
                    <a:pt x="396" y="9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9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2"/>
                    <a:pt x="424" y="5"/>
                  </a:cubicBezTo>
                  <a:cubicBezTo>
                    <a:pt x="424" y="8"/>
                    <a:pt x="426" y="9"/>
                    <a:pt x="429" y="9"/>
                  </a:cubicBezTo>
                  <a:cubicBezTo>
                    <a:pt x="441" y="9"/>
                    <a:pt x="441" y="9"/>
                    <a:pt x="441" y="9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2"/>
                  </a:cubicBezTo>
                  <a:cubicBezTo>
                    <a:pt x="424" y="64"/>
                    <a:pt x="426" y="66"/>
                    <a:pt x="429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4" y="66"/>
                    <a:pt x="466" y="64"/>
                    <a:pt x="466" y="62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2"/>
                    <a:pt x="485" y="5"/>
                  </a:cubicBezTo>
                  <a:cubicBezTo>
                    <a:pt x="485" y="8"/>
                    <a:pt x="487" y="9"/>
                    <a:pt x="489" y="9"/>
                  </a:cubicBezTo>
                  <a:cubicBezTo>
                    <a:pt x="502" y="9"/>
                    <a:pt x="502" y="9"/>
                    <a:pt x="502" y="9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2"/>
                  </a:cubicBezTo>
                  <a:cubicBezTo>
                    <a:pt x="485" y="64"/>
                    <a:pt x="487" y="66"/>
                    <a:pt x="489" y="66"/>
                  </a:cubicBezTo>
                  <a:cubicBezTo>
                    <a:pt x="522" y="66"/>
                    <a:pt x="522" y="66"/>
                    <a:pt x="522" y="66"/>
                  </a:cubicBezTo>
                  <a:cubicBezTo>
                    <a:pt x="524" y="66"/>
                    <a:pt x="527" y="64"/>
                    <a:pt x="527" y="62"/>
                  </a:cubicBezTo>
                  <a:cubicBezTo>
                    <a:pt x="527" y="40"/>
                    <a:pt x="527" y="40"/>
                    <a:pt x="527" y="40"/>
                  </a:cubicBezTo>
                  <a:cubicBezTo>
                    <a:pt x="527" y="38"/>
                    <a:pt x="525" y="36"/>
                    <a:pt x="522" y="36"/>
                  </a:cubicBezTo>
                  <a:cubicBezTo>
                    <a:pt x="519" y="36"/>
                    <a:pt x="518" y="38"/>
                    <a:pt x="518" y="40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6" name="Freeform 80"/>
            <p:cNvSpPr>
              <a:spLocks/>
            </p:cNvSpPr>
            <p:nvPr/>
          </p:nvSpPr>
          <p:spPr bwMode="gray">
            <a:xfrm>
              <a:off x="9873565" y="6065739"/>
              <a:ext cx="463047" cy="314980"/>
            </a:xfrm>
            <a:custGeom>
              <a:avLst/>
              <a:gdLst>
                <a:gd name="T0" fmla="*/ 172 w 172"/>
                <a:gd name="T1" fmla="*/ 117 h 117"/>
                <a:gd name="T2" fmla="*/ 172 w 172"/>
                <a:gd name="T3" fmla="*/ 0 h 117"/>
                <a:gd name="T4" fmla="*/ 86 w 172"/>
                <a:gd name="T5" fmla="*/ 0 h 117"/>
                <a:gd name="T6" fmla="*/ 0 w 172"/>
                <a:gd name="T7" fmla="*/ 0 h 117"/>
                <a:gd name="T8" fmla="*/ 0 w 172"/>
                <a:gd name="T9" fmla="*/ 117 h 117"/>
                <a:gd name="T10" fmla="*/ 86 w 172"/>
                <a:gd name="T11" fmla="*/ 117 h 117"/>
                <a:gd name="T12" fmla="*/ 172 w 172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17">
                  <a:moveTo>
                    <a:pt x="172" y="117"/>
                  </a:moveTo>
                  <a:lnTo>
                    <a:pt x="172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17"/>
                  </a:lnTo>
                  <a:lnTo>
                    <a:pt x="86" y="117"/>
                  </a:lnTo>
                  <a:lnTo>
                    <a:pt x="172" y="117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Rectangle 81"/>
            <p:cNvSpPr>
              <a:spLocks noChangeArrowheads="1"/>
            </p:cNvSpPr>
            <p:nvPr/>
          </p:nvSpPr>
          <p:spPr bwMode="gray">
            <a:xfrm>
              <a:off x="9897795" y="6079198"/>
              <a:ext cx="414588" cy="250369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8" name="Freeform 82"/>
            <p:cNvSpPr>
              <a:spLocks noEditPoints="1"/>
            </p:cNvSpPr>
            <p:nvPr/>
          </p:nvSpPr>
          <p:spPr bwMode="gray">
            <a:xfrm>
              <a:off x="9970482" y="6165347"/>
              <a:ext cx="271906" cy="78073"/>
            </a:xfrm>
            <a:custGeom>
              <a:avLst/>
              <a:gdLst>
                <a:gd name="T0" fmla="*/ 19 w 174"/>
                <a:gd name="T1" fmla="*/ 44 h 50"/>
                <a:gd name="T2" fmla="*/ 19 w 174"/>
                <a:gd name="T3" fmla="*/ 0 h 50"/>
                <a:gd name="T4" fmla="*/ 3 w 174"/>
                <a:gd name="T5" fmla="*/ 0 h 50"/>
                <a:gd name="T6" fmla="*/ 0 w 174"/>
                <a:gd name="T7" fmla="*/ 2 h 50"/>
                <a:gd name="T8" fmla="*/ 3 w 174"/>
                <a:gd name="T9" fmla="*/ 6 h 50"/>
                <a:gd name="T10" fmla="*/ 13 w 174"/>
                <a:gd name="T11" fmla="*/ 6 h 50"/>
                <a:gd name="T12" fmla="*/ 13 w 174"/>
                <a:gd name="T13" fmla="*/ 44 h 50"/>
                <a:gd name="T14" fmla="*/ 3 w 174"/>
                <a:gd name="T15" fmla="*/ 44 h 50"/>
                <a:gd name="T16" fmla="*/ 0 w 174"/>
                <a:gd name="T17" fmla="*/ 47 h 50"/>
                <a:gd name="T18" fmla="*/ 3 w 174"/>
                <a:gd name="T19" fmla="*/ 50 h 50"/>
                <a:gd name="T20" fmla="*/ 29 w 174"/>
                <a:gd name="T21" fmla="*/ 50 h 50"/>
                <a:gd name="T22" fmla="*/ 32 w 174"/>
                <a:gd name="T23" fmla="*/ 47 h 50"/>
                <a:gd name="T24" fmla="*/ 32 w 174"/>
                <a:gd name="T25" fmla="*/ 31 h 50"/>
                <a:gd name="T26" fmla="*/ 29 w 174"/>
                <a:gd name="T27" fmla="*/ 28 h 50"/>
                <a:gd name="T28" fmla="*/ 26 w 174"/>
                <a:gd name="T29" fmla="*/ 31 h 50"/>
                <a:gd name="T30" fmla="*/ 26 w 174"/>
                <a:gd name="T31" fmla="*/ 44 h 50"/>
                <a:gd name="T32" fmla="*/ 19 w 174"/>
                <a:gd name="T33" fmla="*/ 44 h 50"/>
                <a:gd name="T34" fmla="*/ 53 w 174"/>
                <a:gd name="T35" fmla="*/ 0 h 50"/>
                <a:gd name="T36" fmla="*/ 47 w 174"/>
                <a:gd name="T37" fmla="*/ 6 h 50"/>
                <a:gd name="T38" fmla="*/ 47 w 174"/>
                <a:gd name="T39" fmla="*/ 44 h 50"/>
                <a:gd name="T40" fmla="*/ 53 w 174"/>
                <a:gd name="T41" fmla="*/ 50 h 50"/>
                <a:gd name="T42" fmla="*/ 72 w 174"/>
                <a:gd name="T43" fmla="*/ 50 h 50"/>
                <a:gd name="T44" fmla="*/ 79 w 174"/>
                <a:gd name="T45" fmla="*/ 44 h 50"/>
                <a:gd name="T46" fmla="*/ 79 w 174"/>
                <a:gd name="T47" fmla="*/ 6 h 50"/>
                <a:gd name="T48" fmla="*/ 72 w 174"/>
                <a:gd name="T49" fmla="*/ 0 h 50"/>
                <a:gd name="T50" fmla="*/ 53 w 174"/>
                <a:gd name="T51" fmla="*/ 0 h 50"/>
                <a:gd name="T52" fmla="*/ 53 w 174"/>
                <a:gd name="T53" fmla="*/ 6 h 50"/>
                <a:gd name="T54" fmla="*/ 72 w 174"/>
                <a:gd name="T55" fmla="*/ 6 h 50"/>
                <a:gd name="T56" fmla="*/ 72 w 174"/>
                <a:gd name="T57" fmla="*/ 44 h 50"/>
                <a:gd name="T58" fmla="*/ 53 w 174"/>
                <a:gd name="T59" fmla="*/ 44 h 50"/>
                <a:gd name="T60" fmla="*/ 53 w 174"/>
                <a:gd name="T61" fmla="*/ 6 h 50"/>
                <a:gd name="T62" fmla="*/ 113 w 174"/>
                <a:gd name="T63" fmla="*/ 44 h 50"/>
                <a:gd name="T64" fmla="*/ 113 w 174"/>
                <a:gd name="T65" fmla="*/ 0 h 50"/>
                <a:gd name="T66" fmla="*/ 98 w 174"/>
                <a:gd name="T67" fmla="*/ 0 h 50"/>
                <a:gd name="T68" fmla="*/ 94 w 174"/>
                <a:gd name="T69" fmla="*/ 2 h 50"/>
                <a:gd name="T70" fmla="*/ 98 w 174"/>
                <a:gd name="T71" fmla="*/ 6 h 50"/>
                <a:gd name="T72" fmla="*/ 107 w 174"/>
                <a:gd name="T73" fmla="*/ 6 h 50"/>
                <a:gd name="T74" fmla="*/ 107 w 174"/>
                <a:gd name="T75" fmla="*/ 44 h 50"/>
                <a:gd name="T76" fmla="*/ 98 w 174"/>
                <a:gd name="T77" fmla="*/ 44 h 50"/>
                <a:gd name="T78" fmla="*/ 94 w 174"/>
                <a:gd name="T79" fmla="*/ 47 h 50"/>
                <a:gd name="T80" fmla="*/ 98 w 174"/>
                <a:gd name="T81" fmla="*/ 50 h 50"/>
                <a:gd name="T82" fmla="*/ 123 w 174"/>
                <a:gd name="T83" fmla="*/ 50 h 50"/>
                <a:gd name="T84" fmla="*/ 126 w 174"/>
                <a:gd name="T85" fmla="*/ 47 h 50"/>
                <a:gd name="T86" fmla="*/ 126 w 174"/>
                <a:gd name="T87" fmla="*/ 31 h 50"/>
                <a:gd name="T88" fmla="*/ 123 w 174"/>
                <a:gd name="T89" fmla="*/ 28 h 50"/>
                <a:gd name="T90" fmla="*/ 120 w 174"/>
                <a:gd name="T91" fmla="*/ 31 h 50"/>
                <a:gd name="T92" fmla="*/ 120 w 174"/>
                <a:gd name="T93" fmla="*/ 44 h 50"/>
                <a:gd name="T94" fmla="*/ 113 w 174"/>
                <a:gd name="T95" fmla="*/ 44 h 50"/>
                <a:gd name="T96" fmla="*/ 148 w 174"/>
                <a:gd name="T97" fmla="*/ 0 h 50"/>
                <a:gd name="T98" fmla="*/ 141 w 174"/>
                <a:gd name="T99" fmla="*/ 6 h 50"/>
                <a:gd name="T100" fmla="*/ 141 w 174"/>
                <a:gd name="T101" fmla="*/ 44 h 50"/>
                <a:gd name="T102" fmla="*/ 148 w 174"/>
                <a:gd name="T103" fmla="*/ 50 h 50"/>
                <a:gd name="T104" fmla="*/ 167 w 174"/>
                <a:gd name="T105" fmla="*/ 50 h 50"/>
                <a:gd name="T106" fmla="*/ 174 w 174"/>
                <a:gd name="T107" fmla="*/ 44 h 50"/>
                <a:gd name="T108" fmla="*/ 174 w 174"/>
                <a:gd name="T109" fmla="*/ 6 h 50"/>
                <a:gd name="T110" fmla="*/ 167 w 174"/>
                <a:gd name="T111" fmla="*/ 0 h 50"/>
                <a:gd name="T112" fmla="*/ 148 w 174"/>
                <a:gd name="T113" fmla="*/ 0 h 50"/>
                <a:gd name="T114" fmla="*/ 148 w 174"/>
                <a:gd name="T115" fmla="*/ 6 h 50"/>
                <a:gd name="T116" fmla="*/ 167 w 174"/>
                <a:gd name="T117" fmla="*/ 6 h 50"/>
                <a:gd name="T118" fmla="*/ 167 w 174"/>
                <a:gd name="T119" fmla="*/ 44 h 50"/>
                <a:gd name="T120" fmla="*/ 148 w 174"/>
                <a:gd name="T121" fmla="*/ 44 h 50"/>
                <a:gd name="T122" fmla="*/ 148 w 174"/>
                <a:gd name="T123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" h="50">
                  <a:moveTo>
                    <a:pt x="19" y="44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4"/>
                    <a:pt x="0" y="45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1" y="50"/>
                    <a:pt x="32" y="49"/>
                    <a:pt x="32" y="4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28"/>
                    <a:pt x="31" y="28"/>
                    <a:pt x="29" y="28"/>
                  </a:cubicBezTo>
                  <a:cubicBezTo>
                    <a:pt x="26" y="28"/>
                    <a:pt x="26" y="28"/>
                    <a:pt x="26" y="31"/>
                  </a:cubicBezTo>
                  <a:cubicBezTo>
                    <a:pt x="26" y="44"/>
                    <a:pt x="26" y="44"/>
                    <a:pt x="26" y="44"/>
                  </a:cubicBezTo>
                  <a:lnTo>
                    <a:pt x="19" y="44"/>
                  </a:lnTo>
                  <a:close/>
                  <a:moveTo>
                    <a:pt x="53" y="0"/>
                  </a:moveTo>
                  <a:cubicBezTo>
                    <a:pt x="50" y="0"/>
                    <a:pt x="47" y="2"/>
                    <a:pt x="47" y="6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7"/>
                    <a:pt x="50" y="50"/>
                    <a:pt x="53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7" y="50"/>
                    <a:pt x="79" y="47"/>
                    <a:pt x="79" y="44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2"/>
                    <a:pt x="76" y="0"/>
                    <a:pt x="72" y="0"/>
                  </a:cubicBezTo>
                  <a:lnTo>
                    <a:pt x="53" y="0"/>
                  </a:lnTo>
                  <a:close/>
                  <a:moveTo>
                    <a:pt x="53" y="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53" y="44"/>
                    <a:pt x="53" y="44"/>
                    <a:pt x="53" y="44"/>
                  </a:cubicBezTo>
                  <a:lnTo>
                    <a:pt x="53" y="6"/>
                  </a:lnTo>
                  <a:close/>
                  <a:moveTo>
                    <a:pt x="113" y="44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0"/>
                    <a:pt x="94" y="1"/>
                    <a:pt x="94" y="2"/>
                  </a:cubicBezTo>
                  <a:cubicBezTo>
                    <a:pt x="94" y="5"/>
                    <a:pt x="96" y="6"/>
                    <a:pt x="98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6" y="44"/>
                    <a:pt x="94" y="45"/>
                    <a:pt x="94" y="47"/>
                  </a:cubicBezTo>
                  <a:cubicBezTo>
                    <a:pt x="94" y="49"/>
                    <a:pt x="96" y="50"/>
                    <a:pt x="98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5" y="50"/>
                    <a:pt x="126" y="49"/>
                    <a:pt x="126" y="47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28"/>
                    <a:pt x="125" y="28"/>
                    <a:pt x="123" y="28"/>
                  </a:cubicBezTo>
                  <a:cubicBezTo>
                    <a:pt x="121" y="28"/>
                    <a:pt x="120" y="28"/>
                    <a:pt x="120" y="31"/>
                  </a:cubicBezTo>
                  <a:cubicBezTo>
                    <a:pt x="120" y="44"/>
                    <a:pt x="120" y="44"/>
                    <a:pt x="120" y="44"/>
                  </a:cubicBezTo>
                  <a:lnTo>
                    <a:pt x="113" y="44"/>
                  </a:lnTo>
                  <a:close/>
                  <a:moveTo>
                    <a:pt x="148" y="0"/>
                  </a:moveTo>
                  <a:cubicBezTo>
                    <a:pt x="144" y="0"/>
                    <a:pt x="141" y="2"/>
                    <a:pt x="141" y="6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41" y="47"/>
                    <a:pt x="144" y="50"/>
                    <a:pt x="148" y="50"/>
                  </a:cubicBezTo>
                  <a:cubicBezTo>
                    <a:pt x="167" y="50"/>
                    <a:pt x="167" y="50"/>
                    <a:pt x="167" y="50"/>
                  </a:cubicBezTo>
                  <a:cubicBezTo>
                    <a:pt x="171" y="50"/>
                    <a:pt x="174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4" y="2"/>
                    <a:pt x="171" y="0"/>
                    <a:pt x="167" y="0"/>
                  </a:cubicBezTo>
                  <a:lnTo>
                    <a:pt x="148" y="0"/>
                  </a:lnTo>
                  <a:close/>
                  <a:moveTo>
                    <a:pt x="148" y="6"/>
                  </a:moveTo>
                  <a:cubicBezTo>
                    <a:pt x="167" y="6"/>
                    <a:pt x="167" y="6"/>
                    <a:pt x="167" y="6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48" y="44"/>
                    <a:pt x="148" y="44"/>
                    <a:pt x="148" y="44"/>
                  </a:cubicBezTo>
                  <a:lnTo>
                    <a:pt x="14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9" name="Freeform 83"/>
            <p:cNvSpPr>
              <a:spLocks/>
            </p:cNvSpPr>
            <p:nvPr/>
          </p:nvSpPr>
          <p:spPr bwMode="gray">
            <a:xfrm>
              <a:off x="6624162" y="5271559"/>
              <a:ext cx="1523747" cy="56536"/>
            </a:xfrm>
            <a:custGeom>
              <a:avLst/>
              <a:gdLst>
                <a:gd name="T0" fmla="*/ 0 w 973"/>
                <a:gd name="T1" fmla="*/ 0 h 35"/>
                <a:gd name="T2" fmla="*/ 75 w 973"/>
                <a:gd name="T3" fmla="*/ 35 h 35"/>
                <a:gd name="T4" fmla="*/ 897 w 973"/>
                <a:gd name="T5" fmla="*/ 35 h 35"/>
                <a:gd name="T6" fmla="*/ 973 w 973"/>
                <a:gd name="T7" fmla="*/ 0 h 35"/>
                <a:gd name="T8" fmla="*/ 0 w 97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35">
                  <a:moveTo>
                    <a:pt x="0" y="0"/>
                  </a:moveTo>
                  <a:cubicBezTo>
                    <a:pt x="0" y="3"/>
                    <a:pt x="2" y="35"/>
                    <a:pt x="75" y="35"/>
                  </a:cubicBezTo>
                  <a:cubicBezTo>
                    <a:pt x="897" y="35"/>
                    <a:pt x="897" y="35"/>
                    <a:pt x="897" y="35"/>
                  </a:cubicBezTo>
                  <a:cubicBezTo>
                    <a:pt x="897" y="35"/>
                    <a:pt x="973" y="35"/>
                    <a:pt x="97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0" name="Freeform 84"/>
            <p:cNvSpPr>
              <a:spLocks/>
            </p:cNvSpPr>
            <p:nvPr/>
          </p:nvSpPr>
          <p:spPr bwMode="gray">
            <a:xfrm>
              <a:off x="6831455" y="4434306"/>
              <a:ext cx="1111852" cy="802255"/>
            </a:xfrm>
            <a:custGeom>
              <a:avLst/>
              <a:gdLst>
                <a:gd name="T0" fmla="*/ 60 w 710"/>
                <a:gd name="T1" fmla="*/ 0 h 515"/>
                <a:gd name="T2" fmla="*/ 0 w 710"/>
                <a:gd name="T3" fmla="*/ 60 h 515"/>
                <a:gd name="T4" fmla="*/ 0 w 710"/>
                <a:gd name="T5" fmla="*/ 515 h 515"/>
                <a:gd name="T6" fmla="*/ 60 w 710"/>
                <a:gd name="T7" fmla="*/ 513 h 515"/>
                <a:gd name="T8" fmla="*/ 648 w 710"/>
                <a:gd name="T9" fmla="*/ 513 h 515"/>
                <a:gd name="T10" fmla="*/ 710 w 710"/>
                <a:gd name="T11" fmla="*/ 515 h 515"/>
                <a:gd name="T12" fmla="*/ 710 w 710"/>
                <a:gd name="T13" fmla="*/ 60 h 515"/>
                <a:gd name="T14" fmla="*/ 648 w 710"/>
                <a:gd name="T15" fmla="*/ 0 h 515"/>
                <a:gd name="T16" fmla="*/ 92 w 710"/>
                <a:gd name="T17" fmla="*/ 0 h 515"/>
                <a:gd name="T18" fmla="*/ 60 w 710"/>
                <a:gd name="T1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515">
                  <a:moveTo>
                    <a:pt x="60" y="0"/>
                  </a:moveTo>
                  <a:cubicBezTo>
                    <a:pt x="60" y="0"/>
                    <a:pt x="0" y="0"/>
                    <a:pt x="0" y="60"/>
                  </a:cubicBezTo>
                  <a:cubicBezTo>
                    <a:pt x="0" y="515"/>
                    <a:pt x="0" y="515"/>
                    <a:pt x="0" y="515"/>
                  </a:cubicBezTo>
                  <a:cubicBezTo>
                    <a:pt x="60" y="513"/>
                    <a:pt x="60" y="513"/>
                    <a:pt x="60" y="513"/>
                  </a:cubicBezTo>
                  <a:cubicBezTo>
                    <a:pt x="648" y="513"/>
                    <a:pt x="648" y="513"/>
                    <a:pt x="648" y="513"/>
                  </a:cubicBezTo>
                  <a:cubicBezTo>
                    <a:pt x="710" y="515"/>
                    <a:pt x="710" y="515"/>
                    <a:pt x="710" y="515"/>
                  </a:cubicBezTo>
                  <a:cubicBezTo>
                    <a:pt x="710" y="60"/>
                    <a:pt x="710" y="60"/>
                    <a:pt x="710" y="60"/>
                  </a:cubicBezTo>
                  <a:cubicBezTo>
                    <a:pt x="710" y="60"/>
                    <a:pt x="710" y="0"/>
                    <a:pt x="648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1" name="Freeform 85"/>
            <p:cNvSpPr>
              <a:spLocks/>
            </p:cNvSpPr>
            <p:nvPr/>
          </p:nvSpPr>
          <p:spPr bwMode="gray">
            <a:xfrm>
              <a:off x="6879914" y="4469303"/>
              <a:ext cx="1012242" cy="726876"/>
            </a:xfrm>
            <a:custGeom>
              <a:avLst/>
              <a:gdLst>
                <a:gd name="T0" fmla="*/ 55 w 646"/>
                <a:gd name="T1" fmla="*/ 0 h 466"/>
                <a:gd name="T2" fmla="*/ 0 w 646"/>
                <a:gd name="T3" fmla="*/ 55 h 466"/>
                <a:gd name="T4" fmla="*/ 0 w 646"/>
                <a:gd name="T5" fmla="*/ 411 h 466"/>
                <a:gd name="T6" fmla="*/ 55 w 646"/>
                <a:gd name="T7" fmla="*/ 466 h 466"/>
                <a:gd name="T8" fmla="*/ 590 w 646"/>
                <a:gd name="T9" fmla="*/ 466 h 466"/>
                <a:gd name="T10" fmla="*/ 646 w 646"/>
                <a:gd name="T11" fmla="*/ 411 h 466"/>
                <a:gd name="T12" fmla="*/ 646 w 646"/>
                <a:gd name="T13" fmla="*/ 55 h 466"/>
                <a:gd name="T14" fmla="*/ 590 w 646"/>
                <a:gd name="T15" fmla="*/ 0 h 466"/>
                <a:gd name="T16" fmla="*/ 220 w 646"/>
                <a:gd name="T17" fmla="*/ 0 h 466"/>
                <a:gd name="T18" fmla="*/ 55 w 646"/>
                <a:gd name="T1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6" h="466">
                  <a:moveTo>
                    <a:pt x="55" y="0"/>
                  </a:moveTo>
                  <a:cubicBezTo>
                    <a:pt x="55" y="0"/>
                    <a:pt x="0" y="0"/>
                    <a:pt x="0" y="55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11"/>
                    <a:pt x="0" y="466"/>
                    <a:pt x="55" y="466"/>
                  </a:cubicBezTo>
                  <a:cubicBezTo>
                    <a:pt x="590" y="466"/>
                    <a:pt x="590" y="466"/>
                    <a:pt x="590" y="466"/>
                  </a:cubicBezTo>
                  <a:cubicBezTo>
                    <a:pt x="590" y="466"/>
                    <a:pt x="646" y="466"/>
                    <a:pt x="646" y="411"/>
                  </a:cubicBezTo>
                  <a:cubicBezTo>
                    <a:pt x="646" y="55"/>
                    <a:pt x="646" y="55"/>
                    <a:pt x="646" y="55"/>
                  </a:cubicBezTo>
                  <a:cubicBezTo>
                    <a:pt x="646" y="55"/>
                    <a:pt x="646" y="0"/>
                    <a:pt x="590" y="0"/>
                  </a:cubicBezTo>
                  <a:cubicBezTo>
                    <a:pt x="220" y="0"/>
                    <a:pt x="220" y="0"/>
                    <a:pt x="220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2" name="Freeform 86"/>
            <p:cNvSpPr>
              <a:spLocks/>
            </p:cNvSpPr>
            <p:nvPr/>
          </p:nvSpPr>
          <p:spPr bwMode="gray">
            <a:xfrm>
              <a:off x="6624162" y="5233869"/>
              <a:ext cx="1523747" cy="37690"/>
            </a:xfrm>
            <a:custGeom>
              <a:avLst/>
              <a:gdLst>
                <a:gd name="T0" fmla="*/ 76 w 566"/>
                <a:gd name="T1" fmla="*/ 0 h 14"/>
                <a:gd name="T2" fmla="*/ 0 w 566"/>
                <a:gd name="T3" fmla="*/ 14 h 14"/>
                <a:gd name="T4" fmla="*/ 566 w 566"/>
                <a:gd name="T5" fmla="*/ 14 h 14"/>
                <a:gd name="T6" fmla="*/ 490 w 566"/>
                <a:gd name="T7" fmla="*/ 0 h 14"/>
                <a:gd name="T8" fmla="*/ 76 w 56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14">
                  <a:moveTo>
                    <a:pt x="76" y="0"/>
                  </a:moveTo>
                  <a:lnTo>
                    <a:pt x="0" y="14"/>
                  </a:lnTo>
                  <a:lnTo>
                    <a:pt x="566" y="14"/>
                  </a:lnTo>
                  <a:lnTo>
                    <a:pt x="49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3" name="Freeform 87"/>
            <p:cNvSpPr>
              <a:spLocks noEditPoints="1"/>
            </p:cNvSpPr>
            <p:nvPr/>
          </p:nvSpPr>
          <p:spPr bwMode="gray">
            <a:xfrm>
              <a:off x="6974139" y="4940427"/>
              <a:ext cx="823793" cy="99610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39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7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7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7 h 65"/>
                <a:gd name="T32" fmla="*/ 181 w 526"/>
                <a:gd name="T33" fmla="*/ 57 h 65"/>
                <a:gd name="T34" fmla="*/ 223 w 526"/>
                <a:gd name="T35" fmla="*/ 57 h 65"/>
                <a:gd name="T36" fmla="*/ 190 w 526"/>
                <a:gd name="T37" fmla="*/ 0 h 65"/>
                <a:gd name="T38" fmla="*/ 214 w 526"/>
                <a:gd name="T39" fmla="*/ 57 h 65"/>
                <a:gd name="T40" fmla="*/ 267 w 526"/>
                <a:gd name="T41" fmla="*/ 57 h 65"/>
                <a:gd name="T42" fmla="*/ 242 w 526"/>
                <a:gd name="T43" fmla="*/ 4 h 65"/>
                <a:gd name="T44" fmla="*/ 258 w 526"/>
                <a:gd name="T45" fmla="*/ 57 h 65"/>
                <a:gd name="T46" fmla="*/ 246 w 526"/>
                <a:gd name="T47" fmla="*/ 65 h 65"/>
                <a:gd name="T48" fmla="*/ 283 w 526"/>
                <a:gd name="T49" fmla="*/ 39 h 65"/>
                <a:gd name="T50" fmla="*/ 275 w 526"/>
                <a:gd name="T51" fmla="*/ 57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39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7 h 65"/>
                <a:gd name="T82" fmla="*/ 484 w 526"/>
                <a:gd name="T83" fmla="*/ 8 h 65"/>
                <a:gd name="T84" fmla="*/ 517 w 526"/>
                <a:gd name="T85" fmla="*/ 65 h 65"/>
                <a:gd name="T86" fmla="*/ 517 w 526"/>
                <a:gd name="T87" fmla="*/ 0 h 65"/>
                <a:gd name="T88" fmla="*/ 517 w 526"/>
                <a:gd name="T89" fmla="*/ 8 h 65"/>
                <a:gd name="T90" fmla="*/ 493 w 526"/>
                <a:gd name="T91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" y="57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8"/>
                    <a:pt x="40" y="36"/>
                    <a:pt x="37" y="36"/>
                  </a:cubicBezTo>
                  <a:cubicBezTo>
                    <a:pt x="33" y="36"/>
                    <a:pt x="33" y="38"/>
                    <a:pt x="33" y="39"/>
                  </a:cubicBezTo>
                  <a:cubicBezTo>
                    <a:pt x="33" y="57"/>
                    <a:pt x="33" y="57"/>
                    <a:pt x="33" y="57"/>
                  </a:cubicBezTo>
                  <a:lnTo>
                    <a:pt x="25" y="57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7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8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39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39"/>
                    <a:pt x="283" y="39"/>
                    <a:pt x="283" y="39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39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8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39"/>
                    <a:pt x="404" y="39"/>
                    <a:pt x="404" y="39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7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8"/>
                  </a:lnTo>
                  <a:close/>
                  <a:moveTo>
                    <a:pt x="493" y="0"/>
                  </a:moveTo>
                  <a:cubicBezTo>
                    <a:pt x="488" y="0"/>
                    <a:pt x="484" y="4"/>
                    <a:pt x="484" y="8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61"/>
                    <a:pt x="488" y="65"/>
                    <a:pt x="493" y="65"/>
                  </a:cubicBezTo>
                  <a:cubicBezTo>
                    <a:pt x="517" y="65"/>
                    <a:pt x="517" y="65"/>
                    <a:pt x="517" y="65"/>
                  </a:cubicBezTo>
                  <a:cubicBezTo>
                    <a:pt x="522" y="65"/>
                    <a:pt x="526" y="61"/>
                    <a:pt x="526" y="57"/>
                  </a:cubicBezTo>
                  <a:cubicBezTo>
                    <a:pt x="526" y="8"/>
                    <a:pt x="526" y="8"/>
                    <a:pt x="526" y="8"/>
                  </a:cubicBezTo>
                  <a:cubicBezTo>
                    <a:pt x="526" y="4"/>
                    <a:pt x="522" y="0"/>
                    <a:pt x="517" y="0"/>
                  </a:cubicBezTo>
                  <a:lnTo>
                    <a:pt x="493" y="0"/>
                  </a:lnTo>
                  <a:close/>
                  <a:moveTo>
                    <a:pt x="493" y="8"/>
                  </a:moveTo>
                  <a:cubicBezTo>
                    <a:pt x="517" y="8"/>
                    <a:pt x="517" y="8"/>
                    <a:pt x="517" y="8"/>
                  </a:cubicBezTo>
                  <a:cubicBezTo>
                    <a:pt x="517" y="57"/>
                    <a:pt x="517" y="57"/>
                    <a:pt x="517" y="57"/>
                  </a:cubicBezTo>
                  <a:cubicBezTo>
                    <a:pt x="493" y="57"/>
                    <a:pt x="493" y="57"/>
                    <a:pt x="493" y="57"/>
                  </a:cubicBezTo>
                  <a:lnTo>
                    <a:pt x="49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4" name="Freeform 88"/>
            <p:cNvSpPr>
              <a:spLocks noEditPoints="1"/>
            </p:cNvSpPr>
            <p:nvPr/>
          </p:nvSpPr>
          <p:spPr bwMode="gray">
            <a:xfrm>
              <a:off x="6974139" y="4781591"/>
              <a:ext cx="823793" cy="102301"/>
            </a:xfrm>
            <a:custGeom>
              <a:avLst/>
              <a:gdLst>
                <a:gd name="T0" fmla="*/ 0 w 526"/>
                <a:gd name="T1" fmla="*/ 57 h 65"/>
                <a:gd name="T2" fmla="*/ 41 w 526"/>
                <a:gd name="T3" fmla="*/ 57 h 65"/>
                <a:gd name="T4" fmla="*/ 7 w 526"/>
                <a:gd name="T5" fmla="*/ 0 h 65"/>
                <a:gd name="T6" fmla="*/ 33 w 526"/>
                <a:gd name="T7" fmla="*/ 57 h 65"/>
                <a:gd name="T8" fmla="*/ 68 w 526"/>
                <a:gd name="T9" fmla="*/ 0 h 65"/>
                <a:gd name="T10" fmla="*/ 68 w 526"/>
                <a:gd name="T11" fmla="*/ 65 h 65"/>
                <a:gd name="T12" fmla="*/ 101 w 526"/>
                <a:gd name="T13" fmla="*/ 9 h 65"/>
                <a:gd name="T14" fmla="*/ 68 w 526"/>
                <a:gd name="T15" fmla="*/ 9 h 65"/>
                <a:gd name="T16" fmla="*/ 68 w 526"/>
                <a:gd name="T17" fmla="*/ 57 h 65"/>
                <a:gd name="T18" fmla="*/ 145 w 526"/>
                <a:gd name="T19" fmla="*/ 0 h 65"/>
                <a:gd name="T20" fmla="*/ 125 w 526"/>
                <a:gd name="T21" fmla="*/ 9 h 65"/>
                <a:gd name="T22" fmla="*/ 125 w 526"/>
                <a:gd name="T23" fmla="*/ 57 h 65"/>
                <a:gd name="T24" fmla="*/ 158 w 526"/>
                <a:gd name="T25" fmla="*/ 65 h 65"/>
                <a:gd name="T26" fmla="*/ 158 w 526"/>
                <a:gd name="T27" fmla="*/ 36 h 65"/>
                <a:gd name="T28" fmla="*/ 145 w 526"/>
                <a:gd name="T29" fmla="*/ 57 h 65"/>
                <a:gd name="T30" fmla="*/ 181 w 526"/>
                <a:gd name="T31" fmla="*/ 57 h 65"/>
                <a:gd name="T32" fmla="*/ 223 w 526"/>
                <a:gd name="T33" fmla="*/ 57 h 65"/>
                <a:gd name="T34" fmla="*/ 190 w 526"/>
                <a:gd name="T35" fmla="*/ 0 h 65"/>
                <a:gd name="T36" fmla="*/ 214 w 526"/>
                <a:gd name="T37" fmla="*/ 57 h 65"/>
                <a:gd name="T38" fmla="*/ 267 w 526"/>
                <a:gd name="T39" fmla="*/ 57 h 65"/>
                <a:gd name="T40" fmla="*/ 242 w 526"/>
                <a:gd name="T41" fmla="*/ 5 h 65"/>
                <a:gd name="T42" fmla="*/ 258 w 526"/>
                <a:gd name="T43" fmla="*/ 57 h 65"/>
                <a:gd name="T44" fmla="*/ 246 w 526"/>
                <a:gd name="T45" fmla="*/ 65 h 65"/>
                <a:gd name="T46" fmla="*/ 283 w 526"/>
                <a:gd name="T47" fmla="*/ 40 h 65"/>
                <a:gd name="T48" fmla="*/ 275 w 526"/>
                <a:gd name="T49" fmla="*/ 57 h 65"/>
                <a:gd name="T50" fmla="*/ 303 w 526"/>
                <a:gd name="T51" fmla="*/ 9 h 65"/>
                <a:gd name="T52" fmla="*/ 336 w 526"/>
                <a:gd name="T53" fmla="*/ 65 h 65"/>
                <a:gd name="T54" fmla="*/ 336 w 526"/>
                <a:gd name="T55" fmla="*/ 0 h 65"/>
                <a:gd name="T56" fmla="*/ 336 w 526"/>
                <a:gd name="T57" fmla="*/ 9 h 65"/>
                <a:gd name="T58" fmla="*/ 310 w 526"/>
                <a:gd name="T59" fmla="*/ 9 h 65"/>
                <a:gd name="T60" fmla="*/ 367 w 526"/>
                <a:gd name="T61" fmla="*/ 0 h 65"/>
                <a:gd name="T62" fmla="*/ 380 w 526"/>
                <a:gd name="T63" fmla="*/ 9 h 65"/>
                <a:gd name="T64" fmla="*/ 363 w 526"/>
                <a:gd name="T65" fmla="*/ 61 h 65"/>
                <a:gd name="T66" fmla="*/ 404 w 526"/>
                <a:gd name="T67" fmla="*/ 61 h 65"/>
                <a:gd name="T68" fmla="*/ 396 w 526"/>
                <a:gd name="T69" fmla="*/ 40 h 65"/>
                <a:gd name="T70" fmla="*/ 432 w 526"/>
                <a:gd name="T71" fmla="*/ 0 h 65"/>
                <a:gd name="T72" fmla="*/ 432 w 526"/>
                <a:gd name="T73" fmla="*/ 65 h 65"/>
                <a:gd name="T74" fmla="*/ 465 w 526"/>
                <a:gd name="T75" fmla="*/ 9 h 65"/>
                <a:gd name="T76" fmla="*/ 432 w 526"/>
                <a:gd name="T77" fmla="*/ 9 h 65"/>
                <a:gd name="T78" fmla="*/ 432 w 526"/>
                <a:gd name="T79" fmla="*/ 57 h 65"/>
                <a:gd name="T80" fmla="*/ 509 w 526"/>
                <a:gd name="T81" fmla="*/ 0 h 65"/>
                <a:gd name="T82" fmla="*/ 488 w 526"/>
                <a:gd name="T83" fmla="*/ 9 h 65"/>
                <a:gd name="T84" fmla="*/ 488 w 526"/>
                <a:gd name="T85" fmla="*/ 57 h 65"/>
                <a:gd name="T86" fmla="*/ 521 w 526"/>
                <a:gd name="T87" fmla="*/ 65 h 65"/>
                <a:gd name="T88" fmla="*/ 521 w 526"/>
                <a:gd name="T89" fmla="*/ 36 h 65"/>
                <a:gd name="T90" fmla="*/ 509 w 526"/>
                <a:gd name="T91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7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2"/>
                    <a:pt x="3" y="65"/>
                    <a:pt x="7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7" y="65"/>
                    <a:pt x="41" y="62"/>
                    <a:pt x="41" y="5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4"/>
                    <a:pt x="37" y="0"/>
                    <a:pt x="33" y="0"/>
                  </a:cubicBezTo>
                  <a:lnTo>
                    <a:pt x="7" y="0"/>
                  </a:lnTo>
                  <a:close/>
                  <a:moveTo>
                    <a:pt x="7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7" y="57"/>
                    <a:pt x="7" y="57"/>
                    <a:pt x="7" y="57"/>
                  </a:cubicBezTo>
                  <a:lnTo>
                    <a:pt x="7" y="9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2"/>
                    <a:pt x="101" y="57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9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5"/>
                  </a:cubicBezTo>
                  <a:cubicBezTo>
                    <a:pt x="120" y="7"/>
                    <a:pt x="123" y="9"/>
                    <a:pt x="125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9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2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2"/>
                    <a:pt x="223" y="57"/>
                  </a:cubicBezTo>
                  <a:cubicBezTo>
                    <a:pt x="223" y="9"/>
                    <a:pt x="223" y="9"/>
                    <a:pt x="223" y="9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9"/>
                  </a:moveTo>
                  <a:cubicBezTo>
                    <a:pt x="214" y="9"/>
                    <a:pt x="214" y="9"/>
                    <a:pt x="214" y="9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9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5"/>
                  </a:cubicBezTo>
                  <a:cubicBezTo>
                    <a:pt x="242" y="7"/>
                    <a:pt x="244" y="9"/>
                    <a:pt x="246" y="9"/>
                  </a:cubicBezTo>
                  <a:cubicBezTo>
                    <a:pt x="258" y="9"/>
                    <a:pt x="258" y="9"/>
                    <a:pt x="258" y="9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40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9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2"/>
                    <a:pt x="344" y="57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9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9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5"/>
                  </a:cubicBezTo>
                  <a:cubicBezTo>
                    <a:pt x="363" y="7"/>
                    <a:pt x="365" y="9"/>
                    <a:pt x="367" y="9"/>
                  </a:cubicBezTo>
                  <a:cubicBezTo>
                    <a:pt x="380" y="9"/>
                    <a:pt x="380" y="9"/>
                    <a:pt x="380" y="9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40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9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2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2"/>
                    <a:pt x="465" y="57"/>
                  </a:cubicBezTo>
                  <a:cubicBezTo>
                    <a:pt x="465" y="9"/>
                    <a:pt x="465" y="9"/>
                    <a:pt x="465" y="9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9"/>
                  </a:moveTo>
                  <a:cubicBezTo>
                    <a:pt x="457" y="9"/>
                    <a:pt x="457" y="9"/>
                    <a:pt x="457" y="9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9"/>
                  </a:lnTo>
                  <a:close/>
                  <a:moveTo>
                    <a:pt x="509" y="57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5"/>
                  </a:cubicBezTo>
                  <a:cubicBezTo>
                    <a:pt x="484" y="7"/>
                    <a:pt x="486" y="9"/>
                    <a:pt x="488" y="9"/>
                  </a:cubicBezTo>
                  <a:cubicBezTo>
                    <a:pt x="500" y="9"/>
                    <a:pt x="500" y="9"/>
                    <a:pt x="500" y="9"/>
                  </a:cubicBezTo>
                  <a:cubicBezTo>
                    <a:pt x="500" y="57"/>
                    <a:pt x="500" y="57"/>
                    <a:pt x="500" y="57"/>
                  </a:cubicBezTo>
                  <a:cubicBezTo>
                    <a:pt x="488" y="57"/>
                    <a:pt x="488" y="57"/>
                    <a:pt x="488" y="57"/>
                  </a:cubicBezTo>
                  <a:cubicBezTo>
                    <a:pt x="486" y="57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8"/>
                    <a:pt x="525" y="36"/>
                    <a:pt x="521" y="36"/>
                  </a:cubicBezTo>
                  <a:cubicBezTo>
                    <a:pt x="519" y="36"/>
                    <a:pt x="517" y="38"/>
                    <a:pt x="517" y="40"/>
                  </a:cubicBezTo>
                  <a:cubicBezTo>
                    <a:pt x="517" y="57"/>
                    <a:pt x="517" y="57"/>
                    <a:pt x="517" y="57"/>
                  </a:cubicBezTo>
                  <a:lnTo>
                    <a:pt x="50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5" name="Freeform 89"/>
            <p:cNvSpPr>
              <a:spLocks noEditPoints="1"/>
            </p:cNvSpPr>
            <p:nvPr/>
          </p:nvSpPr>
          <p:spPr bwMode="gray">
            <a:xfrm>
              <a:off x="6974139" y="4625447"/>
              <a:ext cx="823793" cy="102301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40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6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6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6 h 65"/>
                <a:gd name="T32" fmla="*/ 181 w 526"/>
                <a:gd name="T33" fmla="*/ 56 h 65"/>
                <a:gd name="T34" fmla="*/ 223 w 526"/>
                <a:gd name="T35" fmla="*/ 56 h 65"/>
                <a:gd name="T36" fmla="*/ 190 w 526"/>
                <a:gd name="T37" fmla="*/ 0 h 65"/>
                <a:gd name="T38" fmla="*/ 214 w 526"/>
                <a:gd name="T39" fmla="*/ 56 h 65"/>
                <a:gd name="T40" fmla="*/ 267 w 526"/>
                <a:gd name="T41" fmla="*/ 56 h 65"/>
                <a:gd name="T42" fmla="*/ 242 w 526"/>
                <a:gd name="T43" fmla="*/ 4 h 65"/>
                <a:gd name="T44" fmla="*/ 258 w 526"/>
                <a:gd name="T45" fmla="*/ 56 h 65"/>
                <a:gd name="T46" fmla="*/ 246 w 526"/>
                <a:gd name="T47" fmla="*/ 65 h 65"/>
                <a:gd name="T48" fmla="*/ 283 w 526"/>
                <a:gd name="T49" fmla="*/ 40 h 65"/>
                <a:gd name="T50" fmla="*/ 275 w 526"/>
                <a:gd name="T51" fmla="*/ 56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40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6 h 65"/>
                <a:gd name="T82" fmla="*/ 509 w 526"/>
                <a:gd name="T83" fmla="*/ 0 h 65"/>
                <a:gd name="T84" fmla="*/ 488 w 526"/>
                <a:gd name="T85" fmla="*/ 8 h 65"/>
                <a:gd name="T86" fmla="*/ 488 w 526"/>
                <a:gd name="T87" fmla="*/ 56 h 65"/>
                <a:gd name="T88" fmla="*/ 521 w 526"/>
                <a:gd name="T89" fmla="*/ 65 h 65"/>
                <a:gd name="T90" fmla="*/ 521 w 526"/>
                <a:gd name="T91" fmla="*/ 36 h 65"/>
                <a:gd name="T92" fmla="*/ 509 w 526"/>
                <a:gd name="T93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6" h="65">
                  <a:moveTo>
                    <a:pt x="25" y="5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lnTo>
                    <a:pt x="25" y="56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68" y="56"/>
                    <a:pt x="68" y="56"/>
                    <a:pt x="68" y="56"/>
                  </a:cubicBezTo>
                  <a:lnTo>
                    <a:pt x="68" y="8"/>
                  </a:lnTo>
                  <a:close/>
                  <a:moveTo>
                    <a:pt x="145" y="56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lnTo>
                    <a:pt x="145" y="56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6"/>
                    <a:pt x="214" y="56"/>
                    <a:pt x="214" y="56"/>
                  </a:cubicBezTo>
                  <a:cubicBezTo>
                    <a:pt x="190" y="56"/>
                    <a:pt x="190" y="56"/>
                    <a:pt x="190" y="56"/>
                  </a:cubicBezTo>
                  <a:lnTo>
                    <a:pt x="190" y="8"/>
                  </a:lnTo>
                  <a:close/>
                  <a:moveTo>
                    <a:pt x="267" y="56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lnTo>
                    <a:pt x="267" y="56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6"/>
                    <a:pt x="336" y="56"/>
                    <a:pt x="336" y="56"/>
                  </a:cubicBezTo>
                  <a:cubicBezTo>
                    <a:pt x="310" y="56"/>
                    <a:pt x="310" y="56"/>
                    <a:pt x="310" y="56"/>
                  </a:cubicBezTo>
                  <a:lnTo>
                    <a:pt x="310" y="8"/>
                  </a:lnTo>
                  <a:close/>
                  <a:moveTo>
                    <a:pt x="388" y="56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lnTo>
                    <a:pt x="388" y="56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32" y="56"/>
                    <a:pt x="432" y="56"/>
                    <a:pt x="432" y="56"/>
                  </a:cubicBezTo>
                  <a:lnTo>
                    <a:pt x="432" y="8"/>
                  </a:lnTo>
                  <a:close/>
                  <a:moveTo>
                    <a:pt x="509" y="56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lnTo>
                    <a:pt x="509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6" name="Freeform 90"/>
            <p:cNvSpPr>
              <a:spLocks noEditPoints="1"/>
            </p:cNvSpPr>
            <p:nvPr/>
          </p:nvSpPr>
          <p:spPr bwMode="gray">
            <a:xfrm>
              <a:off x="6974139" y="4625447"/>
              <a:ext cx="823793" cy="414588"/>
            </a:xfrm>
            <a:custGeom>
              <a:avLst/>
              <a:gdLst>
                <a:gd name="T0" fmla="*/ 493 w 526"/>
                <a:gd name="T1" fmla="*/ 266 h 266"/>
                <a:gd name="T2" fmla="*/ 517 w 526"/>
                <a:gd name="T3" fmla="*/ 258 h 266"/>
                <a:gd name="T4" fmla="*/ 509 w 526"/>
                <a:gd name="T5" fmla="*/ 100 h 266"/>
                <a:gd name="T6" fmla="*/ 484 w 526"/>
                <a:gd name="T7" fmla="*/ 161 h 266"/>
                <a:gd name="T8" fmla="*/ 517 w 526"/>
                <a:gd name="T9" fmla="*/ 40 h 266"/>
                <a:gd name="T10" fmla="*/ 500 w 526"/>
                <a:gd name="T11" fmla="*/ 8 h 266"/>
                <a:gd name="T12" fmla="*/ 465 w 526"/>
                <a:gd name="T13" fmla="*/ 258 h 266"/>
                <a:gd name="T14" fmla="*/ 457 w 526"/>
                <a:gd name="T15" fmla="*/ 266 h 266"/>
                <a:gd name="T16" fmla="*/ 465 w 526"/>
                <a:gd name="T17" fmla="*/ 157 h 266"/>
                <a:gd name="T18" fmla="*/ 457 w 526"/>
                <a:gd name="T19" fmla="*/ 165 h 266"/>
                <a:gd name="T20" fmla="*/ 465 w 526"/>
                <a:gd name="T21" fmla="*/ 56 h 266"/>
                <a:gd name="T22" fmla="*/ 457 w 526"/>
                <a:gd name="T23" fmla="*/ 65 h 266"/>
                <a:gd name="T24" fmla="*/ 404 w 526"/>
                <a:gd name="T25" fmla="*/ 262 h 266"/>
                <a:gd name="T26" fmla="*/ 367 w 526"/>
                <a:gd name="T27" fmla="*/ 201 h 266"/>
                <a:gd name="T28" fmla="*/ 367 w 526"/>
                <a:gd name="T29" fmla="*/ 266 h 266"/>
                <a:gd name="T30" fmla="*/ 396 w 526"/>
                <a:gd name="T31" fmla="*/ 157 h 266"/>
                <a:gd name="T32" fmla="*/ 380 w 526"/>
                <a:gd name="T33" fmla="*/ 157 h 266"/>
                <a:gd name="T34" fmla="*/ 404 w 526"/>
                <a:gd name="T35" fmla="*/ 40 h 266"/>
                <a:gd name="T36" fmla="*/ 363 w 526"/>
                <a:gd name="T37" fmla="*/ 4 h 266"/>
                <a:gd name="T38" fmla="*/ 401 w 526"/>
                <a:gd name="T39" fmla="*/ 65 h 266"/>
                <a:gd name="T40" fmla="*/ 303 w 526"/>
                <a:gd name="T41" fmla="*/ 258 h 266"/>
                <a:gd name="T42" fmla="*/ 336 w 526"/>
                <a:gd name="T43" fmla="*/ 209 h 266"/>
                <a:gd name="T44" fmla="*/ 303 w 526"/>
                <a:gd name="T45" fmla="*/ 157 h 266"/>
                <a:gd name="T46" fmla="*/ 336 w 526"/>
                <a:gd name="T47" fmla="*/ 109 h 266"/>
                <a:gd name="T48" fmla="*/ 303 w 526"/>
                <a:gd name="T49" fmla="*/ 56 h 266"/>
                <a:gd name="T50" fmla="*/ 336 w 526"/>
                <a:gd name="T51" fmla="*/ 8 h 266"/>
                <a:gd name="T52" fmla="*/ 267 w 526"/>
                <a:gd name="T53" fmla="*/ 258 h 266"/>
                <a:gd name="T54" fmla="*/ 246 w 526"/>
                <a:gd name="T55" fmla="*/ 258 h 266"/>
                <a:gd name="T56" fmla="*/ 279 w 526"/>
                <a:gd name="T57" fmla="*/ 136 h 266"/>
                <a:gd name="T58" fmla="*/ 246 w 526"/>
                <a:gd name="T59" fmla="*/ 109 h 266"/>
                <a:gd name="T60" fmla="*/ 283 w 526"/>
                <a:gd name="T61" fmla="*/ 161 h 266"/>
                <a:gd name="T62" fmla="*/ 267 w 526"/>
                <a:gd name="T63" fmla="*/ 0 h 266"/>
                <a:gd name="T64" fmla="*/ 242 w 526"/>
                <a:gd name="T65" fmla="*/ 61 h 266"/>
                <a:gd name="T66" fmla="*/ 190 w 526"/>
                <a:gd name="T67" fmla="*/ 201 h 266"/>
                <a:gd name="T68" fmla="*/ 190 w 526"/>
                <a:gd name="T69" fmla="*/ 258 h 266"/>
                <a:gd name="T70" fmla="*/ 190 w 526"/>
                <a:gd name="T71" fmla="*/ 100 h 266"/>
                <a:gd name="T72" fmla="*/ 190 w 526"/>
                <a:gd name="T73" fmla="*/ 157 h 266"/>
                <a:gd name="T74" fmla="*/ 190 w 526"/>
                <a:gd name="T75" fmla="*/ 0 h 266"/>
                <a:gd name="T76" fmla="*/ 190 w 526"/>
                <a:gd name="T77" fmla="*/ 56 h 266"/>
                <a:gd name="T78" fmla="*/ 154 w 526"/>
                <a:gd name="T79" fmla="*/ 240 h 266"/>
                <a:gd name="T80" fmla="*/ 137 w 526"/>
                <a:gd name="T81" fmla="*/ 209 h 266"/>
                <a:gd name="T82" fmla="*/ 162 w 526"/>
                <a:gd name="T83" fmla="*/ 161 h 266"/>
                <a:gd name="T84" fmla="*/ 125 w 526"/>
                <a:gd name="T85" fmla="*/ 100 h 266"/>
                <a:gd name="T86" fmla="*/ 125 w 526"/>
                <a:gd name="T87" fmla="*/ 165 h 266"/>
                <a:gd name="T88" fmla="*/ 154 w 526"/>
                <a:gd name="T89" fmla="*/ 56 h 266"/>
                <a:gd name="T90" fmla="*/ 137 w 526"/>
                <a:gd name="T91" fmla="*/ 56 h 266"/>
                <a:gd name="T92" fmla="*/ 101 w 526"/>
                <a:gd name="T93" fmla="*/ 209 h 266"/>
                <a:gd name="T94" fmla="*/ 101 w 526"/>
                <a:gd name="T95" fmla="*/ 258 h 266"/>
                <a:gd name="T96" fmla="*/ 101 w 526"/>
                <a:gd name="T97" fmla="*/ 109 h 266"/>
                <a:gd name="T98" fmla="*/ 101 w 526"/>
                <a:gd name="T99" fmla="*/ 157 h 266"/>
                <a:gd name="T100" fmla="*/ 101 w 526"/>
                <a:gd name="T101" fmla="*/ 8 h 266"/>
                <a:gd name="T102" fmla="*/ 101 w 526"/>
                <a:gd name="T103" fmla="*/ 56 h 266"/>
                <a:gd name="T104" fmla="*/ 41 w 526"/>
                <a:gd name="T105" fmla="*/ 240 h 266"/>
                <a:gd name="T106" fmla="*/ 0 w 526"/>
                <a:gd name="T107" fmla="*/ 205 h 266"/>
                <a:gd name="T108" fmla="*/ 37 w 526"/>
                <a:gd name="T109" fmla="*/ 266 h 266"/>
                <a:gd name="T110" fmla="*/ 0 w 526"/>
                <a:gd name="T111" fmla="*/ 157 h 266"/>
                <a:gd name="T112" fmla="*/ 33 w 526"/>
                <a:gd name="T113" fmla="*/ 109 h 266"/>
                <a:gd name="T114" fmla="*/ 25 w 526"/>
                <a:gd name="T115" fmla="*/ 56 h 266"/>
                <a:gd name="T116" fmla="*/ 4 w 526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6" h="266">
                  <a:moveTo>
                    <a:pt x="526" y="258"/>
                  </a:moveTo>
                  <a:cubicBezTo>
                    <a:pt x="526" y="209"/>
                    <a:pt x="526" y="209"/>
                    <a:pt x="526" y="209"/>
                  </a:cubicBezTo>
                  <a:cubicBezTo>
                    <a:pt x="526" y="205"/>
                    <a:pt x="522" y="201"/>
                    <a:pt x="517" y="201"/>
                  </a:cubicBezTo>
                  <a:cubicBezTo>
                    <a:pt x="493" y="201"/>
                    <a:pt x="493" y="201"/>
                    <a:pt x="493" y="201"/>
                  </a:cubicBezTo>
                  <a:cubicBezTo>
                    <a:pt x="488" y="201"/>
                    <a:pt x="484" y="205"/>
                    <a:pt x="484" y="209"/>
                  </a:cubicBezTo>
                  <a:cubicBezTo>
                    <a:pt x="484" y="258"/>
                    <a:pt x="484" y="258"/>
                    <a:pt x="484" y="258"/>
                  </a:cubicBezTo>
                  <a:cubicBezTo>
                    <a:pt x="484" y="262"/>
                    <a:pt x="488" y="266"/>
                    <a:pt x="493" y="266"/>
                  </a:cubicBezTo>
                  <a:cubicBezTo>
                    <a:pt x="517" y="266"/>
                    <a:pt x="517" y="266"/>
                    <a:pt x="517" y="266"/>
                  </a:cubicBezTo>
                  <a:cubicBezTo>
                    <a:pt x="522" y="266"/>
                    <a:pt x="526" y="262"/>
                    <a:pt x="526" y="258"/>
                  </a:cubicBezTo>
                  <a:close/>
                  <a:moveTo>
                    <a:pt x="517" y="258"/>
                  </a:moveTo>
                  <a:cubicBezTo>
                    <a:pt x="493" y="258"/>
                    <a:pt x="493" y="258"/>
                    <a:pt x="493" y="258"/>
                  </a:cubicBezTo>
                  <a:cubicBezTo>
                    <a:pt x="493" y="209"/>
                    <a:pt x="493" y="209"/>
                    <a:pt x="493" y="209"/>
                  </a:cubicBezTo>
                  <a:cubicBezTo>
                    <a:pt x="517" y="209"/>
                    <a:pt x="517" y="209"/>
                    <a:pt x="517" y="209"/>
                  </a:cubicBezTo>
                  <a:lnTo>
                    <a:pt x="517" y="258"/>
                  </a:lnTo>
                  <a:close/>
                  <a:moveTo>
                    <a:pt x="526" y="161"/>
                  </a:moveTo>
                  <a:cubicBezTo>
                    <a:pt x="526" y="140"/>
                    <a:pt x="526" y="140"/>
                    <a:pt x="526" y="140"/>
                  </a:cubicBezTo>
                  <a:cubicBezTo>
                    <a:pt x="526" y="138"/>
                    <a:pt x="525" y="136"/>
                    <a:pt x="521" y="136"/>
                  </a:cubicBezTo>
                  <a:cubicBezTo>
                    <a:pt x="519" y="136"/>
                    <a:pt x="517" y="138"/>
                    <a:pt x="517" y="140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9" y="157"/>
                    <a:pt x="509" y="157"/>
                    <a:pt x="509" y="157"/>
                  </a:cubicBezTo>
                  <a:cubicBezTo>
                    <a:pt x="509" y="100"/>
                    <a:pt x="509" y="100"/>
                    <a:pt x="509" y="100"/>
                  </a:cubicBezTo>
                  <a:cubicBezTo>
                    <a:pt x="488" y="100"/>
                    <a:pt x="488" y="100"/>
                    <a:pt x="488" y="100"/>
                  </a:cubicBezTo>
                  <a:cubicBezTo>
                    <a:pt x="486" y="100"/>
                    <a:pt x="484" y="101"/>
                    <a:pt x="484" y="105"/>
                  </a:cubicBezTo>
                  <a:cubicBezTo>
                    <a:pt x="484" y="107"/>
                    <a:pt x="486" y="109"/>
                    <a:pt x="488" y="109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0" y="157"/>
                    <a:pt x="500" y="157"/>
                    <a:pt x="500" y="157"/>
                  </a:cubicBezTo>
                  <a:cubicBezTo>
                    <a:pt x="488" y="157"/>
                    <a:pt x="488" y="157"/>
                    <a:pt x="488" y="157"/>
                  </a:cubicBezTo>
                  <a:cubicBezTo>
                    <a:pt x="486" y="157"/>
                    <a:pt x="484" y="158"/>
                    <a:pt x="484" y="161"/>
                  </a:cubicBezTo>
                  <a:cubicBezTo>
                    <a:pt x="484" y="164"/>
                    <a:pt x="486" y="165"/>
                    <a:pt x="488" y="165"/>
                  </a:cubicBezTo>
                  <a:cubicBezTo>
                    <a:pt x="521" y="165"/>
                    <a:pt x="521" y="165"/>
                    <a:pt x="521" y="165"/>
                  </a:cubicBezTo>
                  <a:cubicBezTo>
                    <a:pt x="524" y="165"/>
                    <a:pt x="526" y="164"/>
                    <a:pt x="526" y="161"/>
                  </a:cubicBezTo>
                  <a:close/>
                  <a:moveTo>
                    <a:pt x="526" y="61"/>
                  </a:move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lose/>
                  <a:moveTo>
                    <a:pt x="465" y="258"/>
                  </a:moveTo>
                  <a:cubicBezTo>
                    <a:pt x="465" y="209"/>
                    <a:pt x="465" y="209"/>
                    <a:pt x="465" y="209"/>
                  </a:cubicBezTo>
                  <a:cubicBezTo>
                    <a:pt x="465" y="205"/>
                    <a:pt x="461" y="201"/>
                    <a:pt x="457" y="201"/>
                  </a:cubicBezTo>
                  <a:cubicBezTo>
                    <a:pt x="432" y="201"/>
                    <a:pt x="432" y="201"/>
                    <a:pt x="432" y="201"/>
                  </a:cubicBezTo>
                  <a:cubicBezTo>
                    <a:pt x="428" y="201"/>
                    <a:pt x="423" y="205"/>
                    <a:pt x="423" y="209"/>
                  </a:cubicBezTo>
                  <a:cubicBezTo>
                    <a:pt x="423" y="258"/>
                    <a:pt x="423" y="258"/>
                    <a:pt x="423" y="258"/>
                  </a:cubicBezTo>
                  <a:cubicBezTo>
                    <a:pt x="423" y="262"/>
                    <a:pt x="427" y="266"/>
                    <a:pt x="432" y="266"/>
                  </a:cubicBezTo>
                  <a:cubicBezTo>
                    <a:pt x="457" y="266"/>
                    <a:pt x="457" y="266"/>
                    <a:pt x="457" y="266"/>
                  </a:cubicBezTo>
                  <a:cubicBezTo>
                    <a:pt x="461" y="266"/>
                    <a:pt x="465" y="262"/>
                    <a:pt x="465" y="258"/>
                  </a:cubicBezTo>
                  <a:close/>
                  <a:moveTo>
                    <a:pt x="457" y="258"/>
                  </a:moveTo>
                  <a:cubicBezTo>
                    <a:pt x="432" y="258"/>
                    <a:pt x="432" y="258"/>
                    <a:pt x="432" y="258"/>
                  </a:cubicBezTo>
                  <a:cubicBezTo>
                    <a:pt x="432" y="209"/>
                    <a:pt x="432" y="209"/>
                    <a:pt x="432" y="209"/>
                  </a:cubicBezTo>
                  <a:cubicBezTo>
                    <a:pt x="457" y="209"/>
                    <a:pt x="457" y="209"/>
                    <a:pt x="457" y="209"/>
                  </a:cubicBezTo>
                  <a:lnTo>
                    <a:pt x="457" y="258"/>
                  </a:lnTo>
                  <a:close/>
                  <a:moveTo>
                    <a:pt x="465" y="157"/>
                  </a:moveTo>
                  <a:cubicBezTo>
                    <a:pt x="465" y="109"/>
                    <a:pt x="465" y="109"/>
                    <a:pt x="465" y="109"/>
                  </a:cubicBezTo>
                  <a:cubicBezTo>
                    <a:pt x="465" y="104"/>
                    <a:pt x="461" y="100"/>
                    <a:pt x="457" y="100"/>
                  </a:cubicBezTo>
                  <a:cubicBezTo>
                    <a:pt x="432" y="100"/>
                    <a:pt x="432" y="100"/>
                    <a:pt x="432" y="100"/>
                  </a:cubicBezTo>
                  <a:cubicBezTo>
                    <a:pt x="428" y="100"/>
                    <a:pt x="423" y="104"/>
                    <a:pt x="423" y="109"/>
                  </a:cubicBezTo>
                  <a:cubicBezTo>
                    <a:pt x="423" y="157"/>
                    <a:pt x="423" y="157"/>
                    <a:pt x="423" y="157"/>
                  </a:cubicBezTo>
                  <a:cubicBezTo>
                    <a:pt x="423" y="162"/>
                    <a:pt x="427" y="165"/>
                    <a:pt x="432" y="165"/>
                  </a:cubicBezTo>
                  <a:cubicBezTo>
                    <a:pt x="457" y="165"/>
                    <a:pt x="457" y="165"/>
                    <a:pt x="457" y="165"/>
                  </a:cubicBezTo>
                  <a:cubicBezTo>
                    <a:pt x="461" y="165"/>
                    <a:pt x="465" y="162"/>
                    <a:pt x="465" y="157"/>
                  </a:cubicBezTo>
                  <a:close/>
                  <a:moveTo>
                    <a:pt x="457" y="157"/>
                  </a:moveTo>
                  <a:cubicBezTo>
                    <a:pt x="432" y="157"/>
                    <a:pt x="432" y="157"/>
                    <a:pt x="432" y="157"/>
                  </a:cubicBezTo>
                  <a:cubicBezTo>
                    <a:pt x="432" y="109"/>
                    <a:pt x="432" y="109"/>
                    <a:pt x="432" y="109"/>
                  </a:cubicBezTo>
                  <a:cubicBezTo>
                    <a:pt x="457" y="109"/>
                    <a:pt x="457" y="109"/>
                    <a:pt x="457" y="109"/>
                  </a:cubicBezTo>
                  <a:lnTo>
                    <a:pt x="457" y="157"/>
                  </a:lnTo>
                  <a:close/>
                  <a:moveTo>
                    <a:pt x="465" y="56"/>
                  </a:move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lose/>
                  <a:moveTo>
                    <a:pt x="457" y="56"/>
                  </a:moveTo>
                  <a:cubicBezTo>
                    <a:pt x="432" y="56"/>
                    <a:pt x="432" y="56"/>
                    <a:pt x="432" y="56"/>
                  </a:cubicBezTo>
                  <a:cubicBezTo>
                    <a:pt x="432" y="8"/>
                    <a:pt x="432" y="8"/>
                    <a:pt x="432" y="8"/>
                  </a:cubicBezTo>
                  <a:cubicBezTo>
                    <a:pt x="457" y="8"/>
                    <a:pt x="457" y="8"/>
                    <a:pt x="457" y="8"/>
                  </a:cubicBezTo>
                  <a:lnTo>
                    <a:pt x="457" y="56"/>
                  </a:lnTo>
                  <a:close/>
                  <a:moveTo>
                    <a:pt x="404" y="262"/>
                  </a:moveTo>
                  <a:cubicBezTo>
                    <a:pt x="404" y="240"/>
                    <a:pt x="404" y="240"/>
                    <a:pt x="404" y="240"/>
                  </a:cubicBezTo>
                  <a:cubicBezTo>
                    <a:pt x="404" y="239"/>
                    <a:pt x="403" y="237"/>
                    <a:pt x="401" y="237"/>
                  </a:cubicBezTo>
                  <a:cubicBezTo>
                    <a:pt x="397" y="237"/>
                    <a:pt x="396" y="239"/>
                    <a:pt x="396" y="240"/>
                  </a:cubicBezTo>
                  <a:cubicBezTo>
                    <a:pt x="396" y="258"/>
                    <a:pt x="396" y="258"/>
                    <a:pt x="396" y="258"/>
                  </a:cubicBezTo>
                  <a:cubicBezTo>
                    <a:pt x="388" y="258"/>
                    <a:pt x="388" y="258"/>
                    <a:pt x="388" y="258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67" y="201"/>
                    <a:pt x="367" y="201"/>
                    <a:pt x="367" y="201"/>
                  </a:cubicBezTo>
                  <a:cubicBezTo>
                    <a:pt x="365" y="201"/>
                    <a:pt x="363" y="202"/>
                    <a:pt x="363" y="205"/>
                  </a:cubicBezTo>
                  <a:cubicBezTo>
                    <a:pt x="363" y="208"/>
                    <a:pt x="365" y="209"/>
                    <a:pt x="367" y="209"/>
                  </a:cubicBezTo>
                  <a:cubicBezTo>
                    <a:pt x="380" y="209"/>
                    <a:pt x="380" y="209"/>
                    <a:pt x="380" y="209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67" y="258"/>
                    <a:pt x="367" y="258"/>
                    <a:pt x="367" y="258"/>
                  </a:cubicBezTo>
                  <a:cubicBezTo>
                    <a:pt x="365" y="258"/>
                    <a:pt x="363" y="259"/>
                    <a:pt x="363" y="262"/>
                  </a:cubicBezTo>
                  <a:cubicBezTo>
                    <a:pt x="363" y="265"/>
                    <a:pt x="365" y="266"/>
                    <a:pt x="367" y="266"/>
                  </a:cubicBezTo>
                  <a:cubicBezTo>
                    <a:pt x="401" y="266"/>
                    <a:pt x="401" y="266"/>
                    <a:pt x="401" y="266"/>
                  </a:cubicBezTo>
                  <a:cubicBezTo>
                    <a:pt x="402" y="266"/>
                    <a:pt x="404" y="265"/>
                    <a:pt x="404" y="262"/>
                  </a:cubicBezTo>
                  <a:close/>
                  <a:moveTo>
                    <a:pt x="404" y="161"/>
                  </a:moveTo>
                  <a:cubicBezTo>
                    <a:pt x="404" y="140"/>
                    <a:pt x="404" y="140"/>
                    <a:pt x="404" y="140"/>
                  </a:cubicBezTo>
                  <a:cubicBezTo>
                    <a:pt x="404" y="138"/>
                    <a:pt x="403" y="136"/>
                    <a:pt x="401" y="136"/>
                  </a:cubicBezTo>
                  <a:cubicBezTo>
                    <a:pt x="397" y="136"/>
                    <a:pt x="396" y="138"/>
                    <a:pt x="396" y="140"/>
                  </a:cubicBezTo>
                  <a:cubicBezTo>
                    <a:pt x="396" y="157"/>
                    <a:pt x="396" y="157"/>
                    <a:pt x="396" y="157"/>
                  </a:cubicBezTo>
                  <a:cubicBezTo>
                    <a:pt x="388" y="157"/>
                    <a:pt x="388" y="157"/>
                    <a:pt x="388" y="157"/>
                  </a:cubicBezTo>
                  <a:cubicBezTo>
                    <a:pt x="388" y="100"/>
                    <a:pt x="388" y="100"/>
                    <a:pt x="388" y="100"/>
                  </a:cubicBezTo>
                  <a:cubicBezTo>
                    <a:pt x="367" y="100"/>
                    <a:pt x="367" y="100"/>
                    <a:pt x="367" y="100"/>
                  </a:cubicBezTo>
                  <a:cubicBezTo>
                    <a:pt x="365" y="100"/>
                    <a:pt x="363" y="101"/>
                    <a:pt x="363" y="105"/>
                  </a:cubicBezTo>
                  <a:cubicBezTo>
                    <a:pt x="363" y="107"/>
                    <a:pt x="365" y="109"/>
                    <a:pt x="367" y="109"/>
                  </a:cubicBezTo>
                  <a:cubicBezTo>
                    <a:pt x="380" y="109"/>
                    <a:pt x="380" y="109"/>
                    <a:pt x="380" y="109"/>
                  </a:cubicBezTo>
                  <a:cubicBezTo>
                    <a:pt x="380" y="157"/>
                    <a:pt x="380" y="157"/>
                    <a:pt x="380" y="157"/>
                  </a:cubicBezTo>
                  <a:cubicBezTo>
                    <a:pt x="367" y="157"/>
                    <a:pt x="367" y="157"/>
                    <a:pt x="367" y="157"/>
                  </a:cubicBezTo>
                  <a:cubicBezTo>
                    <a:pt x="365" y="157"/>
                    <a:pt x="363" y="158"/>
                    <a:pt x="363" y="161"/>
                  </a:cubicBezTo>
                  <a:cubicBezTo>
                    <a:pt x="363" y="164"/>
                    <a:pt x="365" y="165"/>
                    <a:pt x="367" y="165"/>
                  </a:cubicBezTo>
                  <a:cubicBezTo>
                    <a:pt x="401" y="165"/>
                    <a:pt x="401" y="165"/>
                    <a:pt x="401" y="165"/>
                  </a:cubicBezTo>
                  <a:cubicBezTo>
                    <a:pt x="402" y="165"/>
                    <a:pt x="404" y="164"/>
                    <a:pt x="404" y="161"/>
                  </a:cubicBezTo>
                  <a:close/>
                  <a:moveTo>
                    <a:pt x="404" y="61"/>
                  </a:move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lose/>
                  <a:moveTo>
                    <a:pt x="344" y="258"/>
                  </a:moveTo>
                  <a:cubicBezTo>
                    <a:pt x="344" y="209"/>
                    <a:pt x="344" y="209"/>
                    <a:pt x="344" y="209"/>
                  </a:cubicBezTo>
                  <a:cubicBezTo>
                    <a:pt x="344" y="205"/>
                    <a:pt x="340" y="201"/>
                    <a:pt x="336" y="201"/>
                  </a:cubicBezTo>
                  <a:cubicBezTo>
                    <a:pt x="310" y="201"/>
                    <a:pt x="310" y="201"/>
                    <a:pt x="310" y="201"/>
                  </a:cubicBezTo>
                  <a:cubicBezTo>
                    <a:pt x="306" y="201"/>
                    <a:pt x="303" y="205"/>
                    <a:pt x="303" y="209"/>
                  </a:cubicBezTo>
                  <a:cubicBezTo>
                    <a:pt x="303" y="258"/>
                    <a:pt x="303" y="258"/>
                    <a:pt x="303" y="258"/>
                  </a:cubicBezTo>
                  <a:cubicBezTo>
                    <a:pt x="303" y="262"/>
                    <a:pt x="306" y="266"/>
                    <a:pt x="310" y="266"/>
                  </a:cubicBezTo>
                  <a:cubicBezTo>
                    <a:pt x="336" y="266"/>
                    <a:pt x="336" y="266"/>
                    <a:pt x="336" y="266"/>
                  </a:cubicBezTo>
                  <a:cubicBezTo>
                    <a:pt x="340" y="266"/>
                    <a:pt x="344" y="262"/>
                    <a:pt x="344" y="258"/>
                  </a:cubicBezTo>
                  <a:close/>
                  <a:moveTo>
                    <a:pt x="336" y="258"/>
                  </a:moveTo>
                  <a:cubicBezTo>
                    <a:pt x="310" y="258"/>
                    <a:pt x="310" y="258"/>
                    <a:pt x="310" y="258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36" y="209"/>
                    <a:pt x="336" y="209"/>
                    <a:pt x="336" y="209"/>
                  </a:cubicBezTo>
                  <a:lnTo>
                    <a:pt x="336" y="258"/>
                  </a:lnTo>
                  <a:close/>
                  <a:moveTo>
                    <a:pt x="344" y="157"/>
                  </a:moveTo>
                  <a:cubicBezTo>
                    <a:pt x="344" y="109"/>
                    <a:pt x="344" y="109"/>
                    <a:pt x="344" y="109"/>
                  </a:cubicBezTo>
                  <a:cubicBezTo>
                    <a:pt x="344" y="104"/>
                    <a:pt x="340" y="100"/>
                    <a:pt x="336" y="100"/>
                  </a:cubicBezTo>
                  <a:cubicBezTo>
                    <a:pt x="310" y="100"/>
                    <a:pt x="310" y="100"/>
                    <a:pt x="310" y="100"/>
                  </a:cubicBezTo>
                  <a:cubicBezTo>
                    <a:pt x="306" y="100"/>
                    <a:pt x="303" y="104"/>
                    <a:pt x="303" y="109"/>
                  </a:cubicBezTo>
                  <a:cubicBezTo>
                    <a:pt x="303" y="157"/>
                    <a:pt x="303" y="157"/>
                    <a:pt x="303" y="157"/>
                  </a:cubicBezTo>
                  <a:cubicBezTo>
                    <a:pt x="303" y="162"/>
                    <a:pt x="306" y="165"/>
                    <a:pt x="310" y="165"/>
                  </a:cubicBezTo>
                  <a:cubicBezTo>
                    <a:pt x="336" y="165"/>
                    <a:pt x="336" y="165"/>
                    <a:pt x="336" y="165"/>
                  </a:cubicBezTo>
                  <a:cubicBezTo>
                    <a:pt x="340" y="165"/>
                    <a:pt x="344" y="162"/>
                    <a:pt x="344" y="157"/>
                  </a:cubicBezTo>
                  <a:close/>
                  <a:moveTo>
                    <a:pt x="336" y="157"/>
                  </a:moveTo>
                  <a:cubicBezTo>
                    <a:pt x="310" y="157"/>
                    <a:pt x="310" y="157"/>
                    <a:pt x="310" y="157"/>
                  </a:cubicBezTo>
                  <a:cubicBezTo>
                    <a:pt x="310" y="109"/>
                    <a:pt x="310" y="109"/>
                    <a:pt x="310" y="109"/>
                  </a:cubicBezTo>
                  <a:cubicBezTo>
                    <a:pt x="336" y="109"/>
                    <a:pt x="336" y="109"/>
                    <a:pt x="336" y="109"/>
                  </a:cubicBezTo>
                  <a:lnTo>
                    <a:pt x="336" y="157"/>
                  </a:lnTo>
                  <a:close/>
                  <a:moveTo>
                    <a:pt x="344" y="56"/>
                  </a:move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lose/>
                  <a:moveTo>
                    <a:pt x="336" y="56"/>
                  </a:moveTo>
                  <a:cubicBezTo>
                    <a:pt x="310" y="56"/>
                    <a:pt x="310" y="56"/>
                    <a:pt x="310" y="56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36" y="8"/>
                    <a:pt x="336" y="8"/>
                    <a:pt x="336" y="8"/>
                  </a:cubicBezTo>
                  <a:lnTo>
                    <a:pt x="336" y="56"/>
                  </a:lnTo>
                  <a:close/>
                  <a:moveTo>
                    <a:pt x="283" y="262"/>
                  </a:moveTo>
                  <a:cubicBezTo>
                    <a:pt x="283" y="240"/>
                    <a:pt x="283" y="240"/>
                    <a:pt x="283" y="240"/>
                  </a:cubicBezTo>
                  <a:cubicBezTo>
                    <a:pt x="283" y="239"/>
                    <a:pt x="283" y="237"/>
                    <a:pt x="279" y="237"/>
                  </a:cubicBezTo>
                  <a:cubicBezTo>
                    <a:pt x="276" y="237"/>
                    <a:pt x="275" y="239"/>
                    <a:pt x="275" y="240"/>
                  </a:cubicBezTo>
                  <a:cubicBezTo>
                    <a:pt x="275" y="258"/>
                    <a:pt x="275" y="258"/>
                    <a:pt x="275" y="258"/>
                  </a:cubicBezTo>
                  <a:cubicBezTo>
                    <a:pt x="267" y="258"/>
                    <a:pt x="267" y="258"/>
                    <a:pt x="267" y="258"/>
                  </a:cubicBezTo>
                  <a:cubicBezTo>
                    <a:pt x="267" y="201"/>
                    <a:pt x="267" y="201"/>
                    <a:pt x="267" y="201"/>
                  </a:cubicBezTo>
                  <a:cubicBezTo>
                    <a:pt x="246" y="201"/>
                    <a:pt x="246" y="201"/>
                    <a:pt x="246" y="201"/>
                  </a:cubicBezTo>
                  <a:cubicBezTo>
                    <a:pt x="244" y="201"/>
                    <a:pt x="242" y="202"/>
                    <a:pt x="242" y="205"/>
                  </a:cubicBezTo>
                  <a:cubicBezTo>
                    <a:pt x="242" y="208"/>
                    <a:pt x="244" y="209"/>
                    <a:pt x="246" y="209"/>
                  </a:cubicBezTo>
                  <a:cubicBezTo>
                    <a:pt x="258" y="209"/>
                    <a:pt x="258" y="209"/>
                    <a:pt x="258" y="209"/>
                  </a:cubicBezTo>
                  <a:cubicBezTo>
                    <a:pt x="258" y="258"/>
                    <a:pt x="258" y="258"/>
                    <a:pt x="258" y="258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44" y="258"/>
                    <a:pt x="242" y="259"/>
                    <a:pt x="242" y="262"/>
                  </a:cubicBezTo>
                  <a:cubicBezTo>
                    <a:pt x="242" y="265"/>
                    <a:pt x="244" y="266"/>
                    <a:pt x="246" y="266"/>
                  </a:cubicBezTo>
                  <a:cubicBezTo>
                    <a:pt x="279" y="266"/>
                    <a:pt x="279" y="266"/>
                    <a:pt x="279" y="266"/>
                  </a:cubicBezTo>
                  <a:cubicBezTo>
                    <a:pt x="281" y="266"/>
                    <a:pt x="283" y="265"/>
                    <a:pt x="283" y="262"/>
                  </a:cubicBezTo>
                  <a:close/>
                  <a:moveTo>
                    <a:pt x="283" y="161"/>
                  </a:moveTo>
                  <a:cubicBezTo>
                    <a:pt x="283" y="140"/>
                    <a:pt x="283" y="140"/>
                    <a:pt x="283" y="140"/>
                  </a:cubicBezTo>
                  <a:cubicBezTo>
                    <a:pt x="283" y="138"/>
                    <a:pt x="283" y="136"/>
                    <a:pt x="279" y="136"/>
                  </a:cubicBezTo>
                  <a:cubicBezTo>
                    <a:pt x="276" y="136"/>
                    <a:pt x="275" y="138"/>
                    <a:pt x="275" y="140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67" y="157"/>
                    <a:pt x="267" y="157"/>
                    <a:pt x="267" y="157"/>
                  </a:cubicBezTo>
                  <a:cubicBezTo>
                    <a:pt x="267" y="100"/>
                    <a:pt x="267" y="100"/>
                    <a:pt x="267" y="100"/>
                  </a:cubicBezTo>
                  <a:cubicBezTo>
                    <a:pt x="246" y="100"/>
                    <a:pt x="246" y="100"/>
                    <a:pt x="246" y="100"/>
                  </a:cubicBezTo>
                  <a:cubicBezTo>
                    <a:pt x="244" y="100"/>
                    <a:pt x="242" y="101"/>
                    <a:pt x="242" y="105"/>
                  </a:cubicBezTo>
                  <a:cubicBezTo>
                    <a:pt x="242" y="107"/>
                    <a:pt x="244" y="109"/>
                    <a:pt x="246" y="109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8" y="157"/>
                    <a:pt x="258" y="157"/>
                    <a:pt x="258" y="157"/>
                  </a:cubicBezTo>
                  <a:cubicBezTo>
                    <a:pt x="246" y="157"/>
                    <a:pt x="246" y="157"/>
                    <a:pt x="246" y="157"/>
                  </a:cubicBezTo>
                  <a:cubicBezTo>
                    <a:pt x="244" y="157"/>
                    <a:pt x="242" y="158"/>
                    <a:pt x="242" y="161"/>
                  </a:cubicBezTo>
                  <a:cubicBezTo>
                    <a:pt x="242" y="164"/>
                    <a:pt x="244" y="165"/>
                    <a:pt x="246" y="165"/>
                  </a:cubicBezTo>
                  <a:cubicBezTo>
                    <a:pt x="279" y="165"/>
                    <a:pt x="279" y="165"/>
                    <a:pt x="279" y="165"/>
                  </a:cubicBezTo>
                  <a:cubicBezTo>
                    <a:pt x="281" y="165"/>
                    <a:pt x="283" y="164"/>
                    <a:pt x="283" y="161"/>
                  </a:cubicBezTo>
                  <a:close/>
                  <a:moveTo>
                    <a:pt x="283" y="61"/>
                  </a:move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lose/>
                  <a:moveTo>
                    <a:pt x="223" y="258"/>
                  </a:moveTo>
                  <a:cubicBezTo>
                    <a:pt x="223" y="209"/>
                    <a:pt x="223" y="209"/>
                    <a:pt x="223" y="209"/>
                  </a:cubicBezTo>
                  <a:cubicBezTo>
                    <a:pt x="223" y="205"/>
                    <a:pt x="219" y="201"/>
                    <a:pt x="214" y="201"/>
                  </a:cubicBezTo>
                  <a:cubicBezTo>
                    <a:pt x="190" y="201"/>
                    <a:pt x="190" y="201"/>
                    <a:pt x="190" y="201"/>
                  </a:cubicBezTo>
                  <a:cubicBezTo>
                    <a:pt x="184" y="201"/>
                    <a:pt x="181" y="205"/>
                    <a:pt x="181" y="209"/>
                  </a:cubicBezTo>
                  <a:cubicBezTo>
                    <a:pt x="181" y="258"/>
                    <a:pt x="181" y="258"/>
                    <a:pt x="181" y="258"/>
                  </a:cubicBezTo>
                  <a:cubicBezTo>
                    <a:pt x="181" y="262"/>
                    <a:pt x="184" y="266"/>
                    <a:pt x="190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9" y="266"/>
                    <a:pt x="223" y="262"/>
                    <a:pt x="223" y="258"/>
                  </a:cubicBezTo>
                  <a:close/>
                  <a:moveTo>
                    <a:pt x="214" y="258"/>
                  </a:moveTo>
                  <a:cubicBezTo>
                    <a:pt x="190" y="258"/>
                    <a:pt x="190" y="258"/>
                    <a:pt x="190" y="258"/>
                  </a:cubicBezTo>
                  <a:cubicBezTo>
                    <a:pt x="190" y="209"/>
                    <a:pt x="190" y="209"/>
                    <a:pt x="190" y="209"/>
                  </a:cubicBezTo>
                  <a:cubicBezTo>
                    <a:pt x="214" y="209"/>
                    <a:pt x="214" y="209"/>
                    <a:pt x="214" y="209"/>
                  </a:cubicBezTo>
                  <a:lnTo>
                    <a:pt x="214" y="258"/>
                  </a:lnTo>
                  <a:close/>
                  <a:moveTo>
                    <a:pt x="223" y="157"/>
                  </a:moveTo>
                  <a:cubicBezTo>
                    <a:pt x="223" y="109"/>
                    <a:pt x="223" y="109"/>
                    <a:pt x="223" y="109"/>
                  </a:cubicBezTo>
                  <a:cubicBezTo>
                    <a:pt x="223" y="104"/>
                    <a:pt x="219" y="100"/>
                    <a:pt x="214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84" y="100"/>
                    <a:pt x="181" y="104"/>
                    <a:pt x="181" y="109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81" y="162"/>
                    <a:pt x="184" y="165"/>
                    <a:pt x="190" y="165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9" y="165"/>
                    <a:pt x="223" y="162"/>
                    <a:pt x="223" y="157"/>
                  </a:cubicBezTo>
                  <a:close/>
                  <a:moveTo>
                    <a:pt x="214" y="157"/>
                  </a:moveTo>
                  <a:cubicBezTo>
                    <a:pt x="190" y="157"/>
                    <a:pt x="190" y="157"/>
                    <a:pt x="190" y="157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214" y="109"/>
                    <a:pt x="214" y="109"/>
                    <a:pt x="214" y="109"/>
                  </a:cubicBezTo>
                  <a:lnTo>
                    <a:pt x="214" y="157"/>
                  </a:lnTo>
                  <a:close/>
                  <a:moveTo>
                    <a:pt x="223" y="56"/>
                  </a:move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lose/>
                  <a:moveTo>
                    <a:pt x="214" y="56"/>
                  </a:moveTo>
                  <a:cubicBezTo>
                    <a:pt x="190" y="56"/>
                    <a:pt x="190" y="56"/>
                    <a:pt x="190" y="56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214" y="8"/>
                    <a:pt x="214" y="8"/>
                    <a:pt x="214" y="8"/>
                  </a:cubicBezTo>
                  <a:lnTo>
                    <a:pt x="214" y="56"/>
                  </a:lnTo>
                  <a:close/>
                  <a:moveTo>
                    <a:pt x="162" y="262"/>
                  </a:moveTo>
                  <a:cubicBezTo>
                    <a:pt x="162" y="240"/>
                    <a:pt x="162" y="240"/>
                    <a:pt x="162" y="240"/>
                  </a:cubicBezTo>
                  <a:cubicBezTo>
                    <a:pt x="162" y="239"/>
                    <a:pt x="161" y="237"/>
                    <a:pt x="158" y="237"/>
                  </a:cubicBezTo>
                  <a:cubicBezTo>
                    <a:pt x="155" y="237"/>
                    <a:pt x="154" y="239"/>
                    <a:pt x="154" y="240"/>
                  </a:cubicBezTo>
                  <a:cubicBezTo>
                    <a:pt x="154" y="258"/>
                    <a:pt x="154" y="258"/>
                    <a:pt x="154" y="258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23" y="201"/>
                    <a:pt x="120" y="202"/>
                    <a:pt x="120" y="205"/>
                  </a:cubicBezTo>
                  <a:cubicBezTo>
                    <a:pt x="120" y="208"/>
                    <a:pt x="123" y="209"/>
                    <a:pt x="125" y="209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137" y="258"/>
                    <a:pt x="137" y="258"/>
                    <a:pt x="137" y="258"/>
                  </a:cubicBezTo>
                  <a:cubicBezTo>
                    <a:pt x="125" y="258"/>
                    <a:pt x="125" y="258"/>
                    <a:pt x="125" y="258"/>
                  </a:cubicBezTo>
                  <a:cubicBezTo>
                    <a:pt x="123" y="258"/>
                    <a:pt x="120" y="259"/>
                    <a:pt x="120" y="262"/>
                  </a:cubicBezTo>
                  <a:cubicBezTo>
                    <a:pt x="120" y="265"/>
                    <a:pt x="123" y="266"/>
                    <a:pt x="125" y="266"/>
                  </a:cubicBezTo>
                  <a:cubicBezTo>
                    <a:pt x="158" y="266"/>
                    <a:pt x="158" y="266"/>
                    <a:pt x="158" y="266"/>
                  </a:cubicBezTo>
                  <a:cubicBezTo>
                    <a:pt x="160" y="266"/>
                    <a:pt x="162" y="265"/>
                    <a:pt x="162" y="262"/>
                  </a:cubicBezTo>
                  <a:close/>
                  <a:moveTo>
                    <a:pt x="162" y="161"/>
                  </a:moveTo>
                  <a:cubicBezTo>
                    <a:pt x="162" y="140"/>
                    <a:pt x="162" y="140"/>
                    <a:pt x="162" y="140"/>
                  </a:cubicBezTo>
                  <a:cubicBezTo>
                    <a:pt x="162" y="138"/>
                    <a:pt x="161" y="136"/>
                    <a:pt x="158" y="136"/>
                  </a:cubicBezTo>
                  <a:cubicBezTo>
                    <a:pt x="155" y="136"/>
                    <a:pt x="154" y="138"/>
                    <a:pt x="154" y="140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3" y="100"/>
                    <a:pt x="120" y="101"/>
                    <a:pt x="120" y="105"/>
                  </a:cubicBezTo>
                  <a:cubicBezTo>
                    <a:pt x="120" y="107"/>
                    <a:pt x="123" y="109"/>
                    <a:pt x="125" y="109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3" y="157"/>
                    <a:pt x="120" y="158"/>
                    <a:pt x="120" y="161"/>
                  </a:cubicBezTo>
                  <a:cubicBezTo>
                    <a:pt x="120" y="164"/>
                    <a:pt x="123" y="165"/>
                    <a:pt x="125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60" y="165"/>
                    <a:pt x="162" y="164"/>
                    <a:pt x="162" y="161"/>
                  </a:cubicBezTo>
                  <a:close/>
                  <a:moveTo>
                    <a:pt x="162" y="61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lose/>
                  <a:moveTo>
                    <a:pt x="101" y="258"/>
                  </a:moveTo>
                  <a:cubicBezTo>
                    <a:pt x="101" y="209"/>
                    <a:pt x="101" y="209"/>
                    <a:pt x="101" y="209"/>
                  </a:cubicBezTo>
                  <a:cubicBezTo>
                    <a:pt x="101" y="205"/>
                    <a:pt x="98" y="201"/>
                    <a:pt x="93" y="201"/>
                  </a:cubicBezTo>
                  <a:cubicBezTo>
                    <a:pt x="68" y="201"/>
                    <a:pt x="68" y="201"/>
                    <a:pt x="68" y="201"/>
                  </a:cubicBezTo>
                  <a:cubicBezTo>
                    <a:pt x="64" y="201"/>
                    <a:pt x="60" y="205"/>
                    <a:pt x="60" y="209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2"/>
                    <a:pt x="64" y="266"/>
                    <a:pt x="68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8" y="266"/>
                    <a:pt x="101" y="262"/>
                    <a:pt x="101" y="258"/>
                  </a:cubicBezTo>
                  <a:close/>
                  <a:moveTo>
                    <a:pt x="93" y="258"/>
                  </a:moveTo>
                  <a:cubicBezTo>
                    <a:pt x="68" y="258"/>
                    <a:pt x="68" y="258"/>
                    <a:pt x="68" y="258"/>
                  </a:cubicBezTo>
                  <a:cubicBezTo>
                    <a:pt x="68" y="209"/>
                    <a:pt x="68" y="209"/>
                    <a:pt x="68" y="209"/>
                  </a:cubicBezTo>
                  <a:cubicBezTo>
                    <a:pt x="93" y="209"/>
                    <a:pt x="93" y="209"/>
                    <a:pt x="93" y="209"/>
                  </a:cubicBezTo>
                  <a:lnTo>
                    <a:pt x="93" y="258"/>
                  </a:lnTo>
                  <a:close/>
                  <a:moveTo>
                    <a:pt x="101" y="157"/>
                  </a:moveTo>
                  <a:cubicBezTo>
                    <a:pt x="101" y="109"/>
                    <a:pt x="101" y="109"/>
                    <a:pt x="101" y="109"/>
                  </a:cubicBezTo>
                  <a:cubicBezTo>
                    <a:pt x="101" y="104"/>
                    <a:pt x="98" y="100"/>
                    <a:pt x="93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4" y="100"/>
                    <a:pt x="60" y="104"/>
                    <a:pt x="60" y="109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60" y="162"/>
                    <a:pt x="64" y="165"/>
                    <a:pt x="68" y="165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98" y="165"/>
                    <a:pt x="101" y="162"/>
                    <a:pt x="101" y="157"/>
                  </a:cubicBezTo>
                  <a:close/>
                  <a:moveTo>
                    <a:pt x="93" y="157"/>
                  </a:moveTo>
                  <a:cubicBezTo>
                    <a:pt x="68" y="157"/>
                    <a:pt x="68" y="157"/>
                    <a:pt x="68" y="15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93" y="109"/>
                    <a:pt x="93" y="109"/>
                    <a:pt x="93" y="109"/>
                  </a:cubicBezTo>
                  <a:lnTo>
                    <a:pt x="93" y="157"/>
                  </a:lnTo>
                  <a:close/>
                  <a:moveTo>
                    <a:pt x="101" y="56"/>
                  </a:move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lose/>
                  <a:moveTo>
                    <a:pt x="93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56"/>
                  </a:lnTo>
                  <a:close/>
                  <a:moveTo>
                    <a:pt x="41" y="262"/>
                  </a:moveTo>
                  <a:cubicBezTo>
                    <a:pt x="41" y="240"/>
                    <a:pt x="41" y="240"/>
                    <a:pt x="41" y="240"/>
                  </a:cubicBezTo>
                  <a:cubicBezTo>
                    <a:pt x="41" y="239"/>
                    <a:pt x="40" y="237"/>
                    <a:pt x="37" y="237"/>
                  </a:cubicBezTo>
                  <a:cubicBezTo>
                    <a:pt x="33" y="237"/>
                    <a:pt x="33" y="239"/>
                    <a:pt x="33" y="240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5" y="201"/>
                    <a:pt x="25" y="201"/>
                    <a:pt x="25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1" y="201"/>
                    <a:pt x="0" y="202"/>
                    <a:pt x="0" y="205"/>
                  </a:cubicBezTo>
                  <a:cubicBezTo>
                    <a:pt x="0" y="208"/>
                    <a:pt x="1" y="209"/>
                    <a:pt x="4" y="209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4" y="258"/>
                    <a:pt x="4" y="258"/>
                    <a:pt x="4" y="258"/>
                  </a:cubicBezTo>
                  <a:cubicBezTo>
                    <a:pt x="1" y="258"/>
                    <a:pt x="0" y="259"/>
                    <a:pt x="0" y="262"/>
                  </a:cubicBezTo>
                  <a:cubicBezTo>
                    <a:pt x="0" y="265"/>
                    <a:pt x="1" y="266"/>
                    <a:pt x="4" y="266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9" y="266"/>
                    <a:pt x="41" y="265"/>
                    <a:pt x="41" y="262"/>
                  </a:cubicBezTo>
                  <a:close/>
                  <a:moveTo>
                    <a:pt x="41" y="157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104"/>
                    <a:pt x="37" y="100"/>
                    <a:pt x="33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3" y="100"/>
                    <a:pt x="0" y="104"/>
                    <a:pt x="0" y="10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2"/>
                    <a:pt x="3" y="165"/>
                    <a:pt x="7" y="165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7" y="165"/>
                    <a:pt x="41" y="162"/>
                    <a:pt x="41" y="157"/>
                  </a:cubicBezTo>
                  <a:close/>
                  <a:moveTo>
                    <a:pt x="33" y="157"/>
                  </a:moveTo>
                  <a:cubicBezTo>
                    <a:pt x="7" y="157"/>
                    <a:pt x="7" y="157"/>
                    <a:pt x="7" y="157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33" y="109"/>
                    <a:pt x="33" y="109"/>
                    <a:pt x="33" y="109"/>
                  </a:cubicBezTo>
                  <a:lnTo>
                    <a:pt x="33" y="157"/>
                  </a:lnTo>
                  <a:close/>
                  <a:moveTo>
                    <a:pt x="41" y="61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814864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04" name="Group 103"/>
          <p:cNvGrpSpPr>
            <a:grpSpLocks noChangeAspect="1"/>
          </p:cNvGrpSpPr>
          <p:nvPr userDrawn="1"/>
        </p:nvGrpSpPr>
        <p:grpSpPr bwMode="gray">
          <a:xfrm>
            <a:off x="5675128" y="4141867"/>
            <a:ext cx="6516872" cy="2716134"/>
            <a:chOff x="5788926" y="4224320"/>
            <a:chExt cx="6647549" cy="2770205"/>
          </a:xfrm>
        </p:grpSpPr>
        <p:sp>
          <p:nvSpPr>
            <p:cNvPr id="105" name="Freeform: Shape 104"/>
            <p:cNvSpPr/>
            <p:nvPr userDrawn="1"/>
          </p:nvSpPr>
          <p:spPr bwMode="gray">
            <a:xfrm>
              <a:off x="5788926" y="5758835"/>
              <a:ext cx="2577047" cy="1235690"/>
            </a:xfrm>
            <a:custGeom>
              <a:avLst/>
              <a:gdLst>
                <a:gd name="connsiteX0" fmla="*/ 1214715 w 2577047"/>
                <a:gd name="connsiteY0" fmla="*/ 0 h 1235690"/>
                <a:gd name="connsiteX1" fmla="*/ 1914672 w 2577047"/>
                <a:gd name="connsiteY1" fmla="*/ 468064 h 1235690"/>
                <a:gd name="connsiteX2" fmla="*/ 2060300 w 2577047"/>
                <a:gd name="connsiteY2" fmla="*/ 446221 h 1235690"/>
                <a:gd name="connsiteX3" fmla="*/ 2577047 w 2577047"/>
                <a:gd name="connsiteY3" fmla="*/ 957972 h 1235690"/>
                <a:gd name="connsiteX4" fmla="*/ 2495620 w 2577047"/>
                <a:gd name="connsiteY4" fmla="*/ 1235690 h 1235690"/>
                <a:gd name="connsiteX5" fmla="*/ 1889591 w 2577047"/>
                <a:gd name="connsiteY5" fmla="*/ 1235690 h 1235690"/>
                <a:gd name="connsiteX6" fmla="*/ 1799319 w 2577047"/>
                <a:gd name="connsiteY6" fmla="*/ 1235690 h 1235690"/>
                <a:gd name="connsiteX7" fmla="*/ 31390 w 2577047"/>
                <a:gd name="connsiteY7" fmla="*/ 1235690 h 1235690"/>
                <a:gd name="connsiteX8" fmla="*/ 9264 w 2577047"/>
                <a:gd name="connsiteY8" fmla="*/ 1164413 h 1235690"/>
                <a:gd name="connsiteX9" fmla="*/ 0 w 2577047"/>
                <a:gd name="connsiteY9" fmla="*/ 1072517 h 1235690"/>
                <a:gd name="connsiteX10" fmla="*/ 455981 w 2577047"/>
                <a:gd name="connsiteY10" fmla="*/ 616536 h 1235690"/>
                <a:gd name="connsiteX11" fmla="*/ 459500 w 2577047"/>
                <a:gd name="connsiteY11" fmla="*/ 616891 h 1235690"/>
                <a:gd name="connsiteX12" fmla="*/ 459640 w 2577047"/>
                <a:gd name="connsiteY12" fmla="*/ 615506 h 1235690"/>
                <a:gd name="connsiteX13" fmla="*/ 720719 w 2577047"/>
                <a:gd name="connsiteY13" fmla="*/ 182302 h 1235690"/>
                <a:gd name="connsiteX14" fmla="*/ 739060 w 2577047"/>
                <a:gd name="connsiteY14" fmla="*/ 169592 h 1235690"/>
                <a:gd name="connsiteX15" fmla="*/ 747661 w 2577047"/>
                <a:gd name="connsiteY15" fmla="*/ 161263 h 1235690"/>
                <a:gd name="connsiteX16" fmla="*/ 1214715 w 2577047"/>
                <a:gd name="connsiteY16" fmla="*/ 0 h 123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7047" h="1235690">
                  <a:moveTo>
                    <a:pt x="1214715" y="0"/>
                  </a:moveTo>
                  <a:cubicBezTo>
                    <a:pt x="1532592" y="0"/>
                    <a:pt x="1803493" y="191906"/>
                    <a:pt x="1914672" y="468064"/>
                  </a:cubicBezTo>
                  <a:cubicBezTo>
                    <a:pt x="1961649" y="454022"/>
                    <a:pt x="2010192" y="446221"/>
                    <a:pt x="2060300" y="446221"/>
                  </a:cubicBezTo>
                  <a:cubicBezTo>
                    <a:pt x="2346860" y="446221"/>
                    <a:pt x="2577047" y="675573"/>
                    <a:pt x="2577047" y="957972"/>
                  </a:cubicBezTo>
                  <a:cubicBezTo>
                    <a:pt x="2577047" y="1060946"/>
                    <a:pt x="2547295" y="1156119"/>
                    <a:pt x="2495620" y="1235690"/>
                  </a:cubicBezTo>
                  <a:cubicBezTo>
                    <a:pt x="2495620" y="1235690"/>
                    <a:pt x="2495620" y="1235690"/>
                    <a:pt x="1889591" y="1235690"/>
                  </a:cubicBezTo>
                  <a:lnTo>
                    <a:pt x="1799319" y="1235690"/>
                  </a:lnTo>
                  <a:lnTo>
                    <a:pt x="31390" y="1235690"/>
                  </a:lnTo>
                  <a:lnTo>
                    <a:pt x="9264" y="1164413"/>
                  </a:lnTo>
                  <a:cubicBezTo>
                    <a:pt x="3190" y="1134730"/>
                    <a:pt x="0" y="1103996"/>
                    <a:pt x="0" y="1072517"/>
                  </a:cubicBezTo>
                  <a:cubicBezTo>
                    <a:pt x="0" y="820686"/>
                    <a:pt x="204150" y="616536"/>
                    <a:pt x="455981" y="616536"/>
                  </a:cubicBezTo>
                  <a:lnTo>
                    <a:pt x="459500" y="616891"/>
                  </a:lnTo>
                  <a:lnTo>
                    <a:pt x="459640" y="615506"/>
                  </a:lnTo>
                  <a:cubicBezTo>
                    <a:pt x="495067" y="442379"/>
                    <a:pt x="589371" y="290700"/>
                    <a:pt x="720719" y="182302"/>
                  </a:cubicBezTo>
                  <a:lnTo>
                    <a:pt x="739060" y="169592"/>
                  </a:lnTo>
                  <a:lnTo>
                    <a:pt x="747661" y="161263"/>
                  </a:lnTo>
                  <a:cubicBezTo>
                    <a:pt x="876480" y="60556"/>
                    <a:pt x="1038551" y="0"/>
                    <a:pt x="1214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Freeform 6"/>
            <p:cNvSpPr>
              <a:spLocks/>
            </p:cNvSpPr>
            <p:nvPr/>
          </p:nvSpPr>
          <p:spPr bwMode="gray">
            <a:xfrm>
              <a:off x="8422506" y="4305084"/>
              <a:ext cx="2008331" cy="1846803"/>
            </a:xfrm>
            <a:custGeom>
              <a:avLst/>
              <a:gdLst>
                <a:gd name="T0" fmla="*/ 948 w 1281"/>
                <a:gd name="T1" fmla="*/ 6 h 1185"/>
                <a:gd name="T2" fmla="*/ 641 w 1281"/>
                <a:gd name="T3" fmla="*/ 168 h 1185"/>
                <a:gd name="T4" fmla="*/ 333 w 1281"/>
                <a:gd name="T5" fmla="*/ 6 h 1185"/>
                <a:gd name="T6" fmla="*/ 10 w 1281"/>
                <a:gd name="T7" fmla="*/ 362 h 1185"/>
                <a:gd name="T8" fmla="*/ 641 w 1281"/>
                <a:gd name="T9" fmla="*/ 1185 h 1185"/>
                <a:gd name="T10" fmla="*/ 641 w 1281"/>
                <a:gd name="T11" fmla="*/ 1184 h 1185"/>
                <a:gd name="T12" fmla="*/ 641 w 1281"/>
                <a:gd name="T13" fmla="*/ 1185 h 1185"/>
                <a:gd name="T14" fmla="*/ 1272 w 1281"/>
                <a:gd name="T15" fmla="*/ 361 h 1185"/>
                <a:gd name="T16" fmla="*/ 948 w 1281"/>
                <a:gd name="T17" fmla="*/ 6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1" h="1185">
                  <a:moveTo>
                    <a:pt x="948" y="6"/>
                  </a:moveTo>
                  <a:cubicBezTo>
                    <a:pt x="820" y="0"/>
                    <a:pt x="703" y="65"/>
                    <a:pt x="641" y="168"/>
                  </a:cubicBezTo>
                  <a:cubicBezTo>
                    <a:pt x="578" y="65"/>
                    <a:pt x="461" y="0"/>
                    <a:pt x="333" y="6"/>
                  </a:cubicBezTo>
                  <a:cubicBezTo>
                    <a:pt x="144" y="15"/>
                    <a:pt x="0" y="175"/>
                    <a:pt x="10" y="362"/>
                  </a:cubicBezTo>
                  <a:cubicBezTo>
                    <a:pt x="19" y="548"/>
                    <a:pt x="641" y="1185"/>
                    <a:pt x="641" y="1185"/>
                  </a:cubicBezTo>
                  <a:cubicBezTo>
                    <a:pt x="641" y="1185"/>
                    <a:pt x="641" y="1185"/>
                    <a:pt x="641" y="1184"/>
                  </a:cubicBezTo>
                  <a:cubicBezTo>
                    <a:pt x="641" y="1185"/>
                    <a:pt x="641" y="1185"/>
                    <a:pt x="641" y="1185"/>
                  </a:cubicBezTo>
                  <a:cubicBezTo>
                    <a:pt x="641" y="1185"/>
                    <a:pt x="1263" y="548"/>
                    <a:pt x="1272" y="361"/>
                  </a:cubicBezTo>
                  <a:cubicBezTo>
                    <a:pt x="1281" y="174"/>
                    <a:pt x="1137" y="15"/>
                    <a:pt x="948" y="6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7" name="Rectangle 7"/>
            <p:cNvSpPr>
              <a:spLocks noChangeArrowheads="1"/>
            </p:cNvSpPr>
            <p:nvPr/>
          </p:nvSpPr>
          <p:spPr bwMode="gray">
            <a:xfrm>
              <a:off x="9601660" y="4515070"/>
              <a:ext cx="573425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8" name="Rectangle 8"/>
            <p:cNvSpPr>
              <a:spLocks noChangeArrowheads="1"/>
            </p:cNvSpPr>
            <p:nvPr/>
          </p:nvSpPr>
          <p:spPr bwMode="gray">
            <a:xfrm>
              <a:off x="8640568" y="4224320"/>
              <a:ext cx="576116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Rectangle 9"/>
            <p:cNvSpPr>
              <a:spLocks noChangeArrowheads="1"/>
            </p:cNvSpPr>
            <p:nvPr/>
          </p:nvSpPr>
          <p:spPr bwMode="gray">
            <a:xfrm>
              <a:off x="9771264" y="4698135"/>
              <a:ext cx="573425" cy="1445676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Rectangle 10"/>
            <p:cNvSpPr>
              <a:spLocks noChangeArrowheads="1"/>
            </p:cNvSpPr>
            <p:nvPr/>
          </p:nvSpPr>
          <p:spPr bwMode="gray">
            <a:xfrm>
              <a:off x="9351291" y="4843510"/>
              <a:ext cx="320365" cy="1397218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Rectangle 11"/>
            <p:cNvSpPr>
              <a:spLocks noChangeArrowheads="1"/>
            </p:cNvSpPr>
            <p:nvPr/>
          </p:nvSpPr>
          <p:spPr bwMode="gray">
            <a:xfrm>
              <a:off x="8505962" y="4708904"/>
              <a:ext cx="309596" cy="1292224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Rectangle 12"/>
            <p:cNvSpPr>
              <a:spLocks noChangeArrowheads="1"/>
            </p:cNvSpPr>
            <p:nvPr/>
          </p:nvSpPr>
          <p:spPr bwMode="gray">
            <a:xfrm>
              <a:off x="8780559" y="4576988"/>
              <a:ext cx="570732" cy="1518363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3" name="Freeform 13"/>
            <p:cNvSpPr>
              <a:spLocks/>
            </p:cNvSpPr>
            <p:nvPr/>
          </p:nvSpPr>
          <p:spPr bwMode="gray">
            <a:xfrm>
              <a:off x="8842479" y="4665830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4" name="Freeform 14"/>
            <p:cNvSpPr>
              <a:spLocks/>
            </p:cNvSpPr>
            <p:nvPr/>
          </p:nvSpPr>
          <p:spPr bwMode="gray">
            <a:xfrm>
              <a:off x="8842479" y="4805821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5" name="Freeform 15"/>
            <p:cNvSpPr>
              <a:spLocks/>
            </p:cNvSpPr>
            <p:nvPr/>
          </p:nvSpPr>
          <p:spPr bwMode="gray">
            <a:xfrm>
              <a:off x="8842479" y="49431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4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4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6" name="Freeform 16"/>
            <p:cNvSpPr>
              <a:spLocks/>
            </p:cNvSpPr>
            <p:nvPr/>
          </p:nvSpPr>
          <p:spPr bwMode="gray">
            <a:xfrm>
              <a:off x="8842479" y="50804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7" name="Freeform 17"/>
            <p:cNvSpPr>
              <a:spLocks/>
            </p:cNvSpPr>
            <p:nvPr/>
          </p:nvSpPr>
          <p:spPr bwMode="gray">
            <a:xfrm>
              <a:off x="8842479" y="5220409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8" name="Freeform 18"/>
            <p:cNvSpPr>
              <a:spLocks/>
            </p:cNvSpPr>
            <p:nvPr/>
          </p:nvSpPr>
          <p:spPr bwMode="gray">
            <a:xfrm>
              <a:off x="8842479" y="535770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4 h 51"/>
                <a:gd name="T4" fmla="*/ 0 w 286"/>
                <a:gd name="T5" fmla="*/ 28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8 h 51"/>
                <a:gd name="T12" fmla="*/ 286 w 286"/>
                <a:gd name="T13" fmla="*/ 24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9" name="Freeform 19"/>
            <p:cNvSpPr>
              <a:spLocks/>
            </p:cNvSpPr>
            <p:nvPr/>
          </p:nvSpPr>
          <p:spPr bwMode="gray">
            <a:xfrm>
              <a:off x="8842479" y="5495006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0" name="Freeform 20"/>
            <p:cNvSpPr>
              <a:spLocks/>
            </p:cNvSpPr>
            <p:nvPr/>
          </p:nvSpPr>
          <p:spPr bwMode="gray">
            <a:xfrm>
              <a:off x="8842479" y="563499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3 h 51"/>
                <a:gd name="T4" fmla="*/ 0 w 286"/>
                <a:gd name="T5" fmla="*/ 27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7 h 51"/>
                <a:gd name="T12" fmla="*/ 286 w 286"/>
                <a:gd name="T13" fmla="*/ 23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1" name="Oval 21"/>
            <p:cNvSpPr>
              <a:spLocks noChangeArrowheads="1"/>
            </p:cNvSpPr>
            <p:nvPr/>
          </p:nvSpPr>
          <p:spPr bwMode="gray">
            <a:xfrm>
              <a:off x="9203225" y="468198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2" name="Oval 22"/>
            <p:cNvSpPr>
              <a:spLocks noChangeArrowheads="1"/>
            </p:cNvSpPr>
            <p:nvPr/>
          </p:nvSpPr>
          <p:spPr bwMode="gray">
            <a:xfrm>
              <a:off x="9203225" y="4821973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3" name="Oval 23"/>
            <p:cNvSpPr>
              <a:spLocks noChangeArrowheads="1"/>
            </p:cNvSpPr>
            <p:nvPr/>
          </p:nvSpPr>
          <p:spPr bwMode="gray">
            <a:xfrm>
              <a:off x="9203225" y="495927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4" name="Oval 24"/>
            <p:cNvSpPr>
              <a:spLocks noChangeArrowheads="1"/>
            </p:cNvSpPr>
            <p:nvPr/>
          </p:nvSpPr>
          <p:spPr bwMode="gray">
            <a:xfrm>
              <a:off x="9203225" y="509926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5" name="Freeform 25"/>
            <p:cNvSpPr>
              <a:spLocks/>
            </p:cNvSpPr>
            <p:nvPr/>
          </p:nvSpPr>
          <p:spPr bwMode="gray">
            <a:xfrm>
              <a:off x="9203225" y="5236562"/>
              <a:ext cx="45767" cy="43074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3 h 28"/>
                <a:gd name="T4" fmla="*/ 14 w 28"/>
                <a:gd name="T5" fmla="*/ 0 h 28"/>
                <a:gd name="T6" fmla="*/ 0 w 28"/>
                <a:gd name="T7" fmla="*/ 13 h 28"/>
                <a:gd name="T8" fmla="*/ 14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3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7" y="0"/>
                    <a:pt x="0" y="7"/>
                    <a:pt x="0" y="13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6" name="Oval 26"/>
            <p:cNvSpPr>
              <a:spLocks noChangeArrowheads="1"/>
            </p:cNvSpPr>
            <p:nvPr/>
          </p:nvSpPr>
          <p:spPr bwMode="gray">
            <a:xfrm>
              <a:off x="9203225" y="5376553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7" name="Oval 27"/>
            <p:cNvSpPr>
              <a:spLocks noChangeArrowheads="1"/>
            </p:cNvSpPr>
            <p:nvPr/>
          </p:nvSpPr>
          <p:spPr bwMode="gray">
            <a:xfrm>
              <a:off x="9203225" y="551385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8" name="Oval 28"/>
            <p:cNvSpPr>
              <a:spLocks noChangeArrowheads="1"/>
            </p:cNvSpPr>
            <p:nvPr/>
          </p:nvSpPr>
          <p:spPr bwMode="gray">
            <a:xfrm>
              <a:off x="9203225" y="5653841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9" name="Freeform 29"/>
            <p:cNvSpPr>
              <a:spLocks/>
            </p:cNvSpPr>
            <p:nvPr/>
          </p:nvSpPr>
          <p:spPr bwMode="gray">
            <a:xfrm>
              <a:off x="8842479" y="57722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0" name="Oval 30"/>
            <p:cNvSpPr>
              <a:spLocks noChangeArrowheads="1"/>
            </p:cNvSpPr>
            <p:nvPr/>
          </p:nvSpPr>
          <p:spPr bwMode="gray">
            <a:xfrm>
              <a:off x="9203225" y="579114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1" name="Rectangle 31"/>
            <p:cNvSpPr>
              <a:spLocks noChangeArrowheads="1"/>
            </p:cNvSpPr>
            <p:nvPr/>
          </p:nvSpPr>
          <p:spPr bwMode="gray">
            <a:xfrm>
              <a:off x="9467054" y="4883892"/>
              <a:ext cx="570732" cy="133799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2" name="Freeform 32"/>
            <p:cNvSpPr>
              <a:spLocks/>
            </p:cNvSpPr>
            <p:nvPr/>
          </p:nvSpPr>
          <p:spPr bwMode="gray">
            <a:xfrm>
              <a:off x="9526281" y="49754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3" name="Freeform 33"/>
            <p:cNvSpPr>
              <a:spLocks/>
            </p:cNvSpPr>
            <p:nvPr/>
          </p:nvSpPr>
          <p:spPr bwMode="gray">
            <a:xfrm>
              <a:off x="9526281" y="51127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4" name="Freeform 34"/>
            <p:cNvSpPr>
              <a:spLocks/>
            </p:cNvSpPr>
            <p:nvPr/>
          </p:nvSpPr>
          <p:spPr bwMode="gray">
            <a:xfrm>
              <a:off x="9526281" y="5252715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5" name="Freeform 35"/>
            <p:cNvSpPr>
              <a:spLocks/>
            </p:cNvSpPr>
            <p:nvPr/>
          </p:nvSpPr>
          <p:spPr bwMode="gray">
            <a:xfrm>
              <a:off x="9526281" y="53900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6" name="Freeform 36"/>
            <p:cNvSpPr>
              <a:spLocks/>
            </p:cNvSpPr>
            <p:nvPr/>
          </p:nvSpPr>
          <p:spPr bwMode="gray">
            <a:xfrm>
              <a:off x="9526281" y="55273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7" name="Freeform 37"/>
            <p:cNvSpPr>
              <a:spLocks/>
            </p:cNvSpPr>
            <p:nvPr/>
          </p:nvSpPr>
          <p:spPr bwMode="gray">
            <a:xfrm>
              <a:off x="9526281" y="5667303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8" name="Freeform 38"/>
            <p:cNvSpPr>
              <a:spLocks/>
            </p:cNvSpPr>
            <p:nvPr/>
          </p:nvSpPr>
          <p:spPr bwMode="gray">
            <a:xfrm>
              <a:off x="9526281" y="5807294"/>
              <a:ext cx="449587" cy="75380"/>
            </a:xfrm>
            <a:custGeom>
              <a:avLst/>
              <a:gdLst>
                <a:gd name="T0" fmla="*/ 25 w 287"/>
                <a:gd name="T1" fmla="*/ 0 h 49"/>
                <a:gd name="T2" fmla="*/ 0 w 287"/>
                <a:gd name="T3" fmla="*/ 23 h 49"/>
                <a:gd name="T4" fmla="*/ 0 w 287"/>
                <a:gd name="T5" fmla="*/ 27 h 49"/>
                <a:gd name="T6" fmla="*/ 25 w 287"/>
                <a:gd name="T7" fmla="*/ 49 h 49"/>
                <a:gd name="T8" fmla="*/ 262 w 287"/>
                <a:gd name="T9" fmla="*/ 49 h 49"/>
                <a:gd name="T10" fmla="*/ 287 w 287"/>
                <a:gd name="T11" fmla="*/ 27 h 49"/>
                <a:gd name="T12" fmla="*/ 287 w 287"/>
                <a:gd name="T13" fmla="*/ 23 h 49"/>
                <a:gd name="T14" fmla="*/ 262 w 287"/>
                <a:gd name="T15" fmla="*/ 0 h 49"/>
                <a:gd name="T16" fmla="*/ 153 w 287"/>
                <a:gd name="T17" fmla="*/ 0 h 49"/>
                <a:gd name="T18" fmla="*/ 25 w 287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49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49"/>
                    <a:pt x="25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2" y="49"/>
                    <a:pt x="287" y="49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9" name="Freeform 39"/>
            <p:cNvSpPr>
              <a:spLocks/>
            </p:cNvSpPr>
            <p:nvPr/>
          </p:nvSpPr>
          <p:spPr bwMode="gray">
            <a:xfrm>
              <a:off x="9526281" y="5941900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4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4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4"/>
                    <a:pt x="287" y="24"/>
                    <a:pt x="287" y="24"/>
                  </a:cubicBezTo>
                  <a:cubicBezTo>
                    <a:pt x="287" y="24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0" name="Oval 40"/>
            <p:cNvSpPr>
              <a:spLocks noChangeArrowheads="1"/>
            </p:cNvSpPr>
            <p:nvPr/>
          </p:nvSpPr>
          <p:spPr bwMode="gray">
            <a:xfrm>
              <a:off x="9889718" y="499157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1" name="Oval 41"/>
            <p:cNvSpPr>
              <a:spLocks noChangeArrowheads="1"/>
            </p:cNvSpPr>
            <p:nvPr/>
          </p:nvSpPr>
          <p:spPr bwMode="gray">
            <a:xfrm>
              <a:off x="9889718" y="5131568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2" name="Oval 42"/>
            <p:cNvSpPr>
              <a:spLocks noChangeArrowheads="1"/>
            </p:cNvSpPr>
            <p:nvPr/>
          </p:nvSpPr>
          <p:spPr bwMode="gray">
            <a:xfrm>
              <a:off x="9889718" y="5268867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3" name="Oval 43"/>
            <p:cNvSpPr>
              <a:spLocks noChangeArrowheads="1"/>
            </p:cNvSpPr>
            <p:nvPr/>
          </p:nvSpPr>
          <p:spPr bwMode="gray">
            <a:xfrm>
              <a:off x="9889718" y="540616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4" name="Oval 44"/>
            <p:cNvSpPr>
              <a:spLocks noChangeArrowheads="1"/>
            </p:cNvSpPr>
            <p:nvPr/>
          </p:nvSpPr>
          <p:spPr bwMode="gray">
            <a:xfrm>
              <a:off x="9889718" y="5546156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5" name="Oval 45"/>
            <p:cNvSpPr>
              <a:spLocks noChangeArrowheads="1"/>
            </p:cNvSpPr>
            <p:nvPr/>
          </p:nvSpPr>
          <p:spPr bwMode="gray">
            <a:xfrm>
              <a:off x="9889718" y="5683456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6" name="Oval 46"/>
            <p:cNvSpPr>
              <a:spLocks noChangeArrowheads="1"/>
            </p:cNvSpPr>
            <p:nvPr/>
          </p:nvSpPr>
          <p:spPr bwMode="gray">
            <a:xfrm>
              <a:off x="9889718" y="582344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7" name="Oval 47"/>
            <p:cNvSpPr>
              <a:spLocks noChangeArrowheads="1"/>
            </p:cNvSpPr>
            <p:nvPr/>
          </p:nvSpPr>
          <p:spPr bwMode="gray">
            <a:xfrm>
              <a:off x="9889718" y="5960744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8" name="Freeform 48"/>
            <p:cNvSpPr>
              <a:spLocks/>
            </p:cNvSpPr>
            <p:nvPr/>
          </p:nvSpPr>
          <p:spPr bwMode="gray">
            <a:xfrm>
              <a:off x="9526281" y="6081891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9" name="Oval 49"/>
            <p:cNvSpPr>
              <a:spLocks noChangeArrowheads="1"/>
            </p:cNvSpPr>
            <p:nvPr/>
          </p:nvSpPr>
          <p:spPr bwMode="gray">
            <a:xfrm>
              <a:off x="9889718" y="610073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0" name="Freeform 50"/>
            <p:cNvSpPr>
              <a:spLocks/>
            </p:cNvSpPr>
            <p:nvPr/>
          </p:nvSpPr>
          <p:spPr bwMode="gray">
            <a:xfrm>
              <a:off x="8842479" y="59095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1" name="Oval 51"/>
            <p:cNvSpPr>
              <a:spLocks noChangeArrowheads="1"/>
            </p:cNvSpPr>
            <p:nvPr/>
          </p:nvSpPr>
          <p:spPr bwMode="gray">
            <a:xfrm>
              <a:off x="9203225" y="5928439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2" name="Rectangle 52"/>
            <p:cNvSpPr>
              <a:spLocks noChangeArrowheads="1"/>
            </p:cNvSpPr>
            <p:nvPr/>
          </p:nvSpPr>
          <p:spPr bwMode="gray">
            <a:xfrm>
              <a:off x="8643261" y="4245857"/>
              <a:ext cx="573425" cy="255753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3" name="Freeform 53"/>
            <p:cNvSpPr>
              <a:spLocks/>
            </p:cNvSpPr>
            <p:nvPr/>
          </p:nvSpPr>
          <p:spPr bwMode="gray">
            <a:xfrm>
              <a:off x="10780814" y="5917670"/>
              <a:ext cx="1235690" cy="611115"/>
            </a:xfrm>
            <a:custGeom>
              <a:avLst/>
              <a:gdLst>
                <a:gd name="T0" fmla="*/ 763 w 788"/>
                <a:gd name="T1" fmla="*/ 392 h 392"/>
                <a:gd name="T2" fmla="*/ 788 w 788"/>
                <a:gd name="T3" fmla="*/ 304 h 392"/>
                <a:gd name="T4" fmla="*/ 625 w 788"/>
                <a:gd name="T5" fmla="*/ 142 h 392"/>
                <a:gd name="T6" fmla="*/ 580 w 788"/>
                <a:gd name="T7" fmla="*/ 149 h 392"/>
                <a:gd name="T8" fmla="*/ 358 w 788"/>
                <a:gd name="T9" fmla="*/ 0 h 392"/>
                <a:gd name="T10" fmla="*/ 120 w 788"/>
                <a:gd name="T11" fmla="*/ 224 h 392"/>
                <a:gd name="T12" fmla="*/ 0 w 788"/>
                <a:gd name="T13" fmla="*/ 347 h 392"/>
                <a:gd name="T14" fmla="*/ 8 w 788"/>
                <a:gd name="T15" fmla="*/ 392 h 392"/>
                <a:gd name="T16" fmla="*/ 763 w 788"/>
                <a:gd name="T17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8" h="392">
                  <a:moveTo>
                    <a:pt x="763" y="392"/>
                  </a:moveTo>
                  <a:cubicBezTo>
                    <a:pt x="779" y="366"/>
                    <a:pt x="788" y="337"/>
                    <a:pt x="788" y="304"/>
                  </a:cubicBezTo>
                  <a:cubicBezTo>
                    <a:pt x="788" y="214"/>
                    <a:pt x="715" y="142"/>
                    <a:pt x="625" y="142"/>
                  </a:cubicBezTo>
                  <a:cubicBezTo>
                    <a:pt x="609" y="142"/>
                    <a:pt x="594" y="144"/>
                    <a:pt x="580" y="149"/>
                  </a:cubicBezTo>
                  <a:cubicBezTo>
                    <a:pt x="544" y="61"/>
                    <a:pt x="458" y="0"/>
                    <a:pt x="358" y="0"/>
                  </a:cubicBezTo>
                  <a:cubicBezTo>
                    <a:pt x="231" y="0"/>
                    <a:pt x="127" y="99"/>
                    <a:pt x="120" y="224"/>
                  </a:cubicBezTo>
                  <a:cubicBezTo>
                    <a:pt x="53" y="226"/>
                    <a:pt x="0" y="280"/>
                    <a:pt x="0" y="347"/>
                  </a:cubicBezTo>
                  <a:cubicBezTo>
                    <a:pt x="0" y="363"/>
                    <a:pt x="2" y="378"/>
                    <a:pt x="8" y="392"/>
                  </a:cubicBezTo>
                  <a:lnTo>
                    <a:pt x="763" y="39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4" name="Freeform 55"/>
            <p:cNvSpPr>
              <a:spLocks/>
            </p:cNvSpPr>
            <p:nvPr/>
          </p:nvSpPr>
          <p:spPr bwMode="gray">
            <a:xfrm>
              <a:off x="11198094" y="5990359"/>
              <a:ext cx="1238381" cy="646112"/>
            </a:xfrm>
            <a:custGeom>
              <a:avLst/>
              <a:gdLst>
                <a:gd name="T0" fmla="*/ 790 w 790"/>
                <a:gd name="T1" fmla="*/ 206 h 414"/>
                <a:gd name="T2" fmla="*/ 661 w 790"/>
                <a:gd name="T3" fmla="*/ 149 h 414"/>
                <a:gd name="T4" fmla="*/ 613 w 790"/>
                <a:gd name="T5" fmla="*/ 156 h 414"/>
                <a:gd name="T6" fmla="*/ 379 w 790"/>
                <a:gd name="T7" fmla="*/ 0 h 414"/>
                <a:gd name="T8" fmla="*/ 127 w 790"/>
                <a:gd name="T9" fmla="*/ 236 h 414"/>
                <a:gd name="T10" fmla="*/ 0 w 790"/>
                <a:gd name="T11" fmla="*/ 366 h 414"/>
                <a:gd name="T12" fmla="*/ 9 w 790"/>
                <a:gd name="T13" fmla="*/ 414 h 414"/>
                <a:gd name="T14" fmla="*/ 790 w 790"/>
                <a:gd name="T15" fmla="*/ 414 h 414"/>
                <a:gd name="T16" fmla="*/ 790 w 790"/>
                <a:gd name="T17" fmla="*/ 20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0" h="414">
                  <a:moveTo>
                    <a:pt x="790" y="206"/>
                  </a:moveTo>
                  <a:cubicBezTo>
                    <a:pt x="758" y="172"/>
                    <a:pt x="713" y="149"/>
                    <a:pt x="661" y="149"/>
                  </a:cubicBezTo>
                  <a:cubicBezTo>
                    <a:pt x="644" y="149"/>
                    <a:pt x="628" y="152"/>
                    <a:pt x="613" y="156"/>
                  </a:cubicBezTo>
                  <a:cubicBezTo>
                    <a:pt x="576" y="64"/>
                    <a:pt x="484" y="0"/>
                    <a:pt x="379" y="0"/>
                  </a:cubicBezTo>
                  <a:cubicBezTo>
                    <a:pt x="245" y="0"/>
                    <a:pt x="135" y="104"/>
                    <a:pt x="127" y="236"/>
                  </a:cubicBezTo>
                  <a:cubicBezTo>
                    <a:pt x="56" y="238"/>
                    <a:pt x="0" y="295"/>
                    <a:pt x="0" y="366"/>
                  </a:cubicBezTo>
                  <a:cubicBezTo>
                    <a:pt x="0" y="383"/>
                    <a:pt x="3" y="399"/>
                    <a:pt x="9" y="414"/>
                  </a:cubicBezTo>
                  <a:cubicBezTo>
                    <a:pt x="790" y="414"/>
                    <a:pt x="790" y="414"/>
                    <a:pt x="790" y="414"/>
                  </a:cubicBezTo>
                  <a:lnTo>
                    <a:pt x="79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5" name="Freeform 59"/>
            <p:cNvSpPr>
              <a:spLocks/>
            </p:cNvSpPr>
            <p:nvPr/>
          </p:nvSpPr>
          <p:spPr bwMode="gray">
            <a:xfrm>
              <a:off x="11682678" y="5328094"/>
              <a:ext cx="309596" cy="441510"/>
            </a:xfrm>
            <a:custGeom>
              <a:avLst/>
              <a:gdLst>
                <a:gd name="T0" fmla="*/ 198 w 198"/>
                <a:gd name="T1" fmla="*/ 202 h 283"/>
                <a:gd name="T2" fmla="*/ 198 w 198"/>
                <a:gd name="T3" fmla="*/ 0 h 283"/>
                <a:gd name="T4" fmla="*/ 177 w 198"/>
                <a:gd name="T5" fmla="*/ 6 h 283"/>
                <a:gd name="T6" fmla="*/ 177 w 198"/>
                <a:gd name="T7" fmla="*/ 230 h 283"/>
                <a:gd name="T8" fmla="*/ 0 w 198"/>
                <a:gd name="T9" fmla="*/ 230 h 283"/>
                <a:gd name="T10" fmla="*/ 26 w 198"/>
                <a:gd name="T11" fmla="*/ 246 h 283"/>
                <a:gd name="T12" fmla="*/ 26 w 198"/>
                <a:gd name="T13" fmla="*/ 283 h 283"/>
                <a:gd name="T14" fmla="*/ 171 w 198"/>
                <a:gd name="T15" fmla="*/ 283 h 283"/>
                <a:gd name="T16" fmla="*/ 171 w 198"/>
                <a:gd name="T17" fmla="*/ 246 h 283"/>
                <a:gd name="T18" fmla="*/ 198 w 198"/>
                <a:gd name="T19" fmla="*/ 2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83">
                  <a:moveTo>
                    <a:pt x="198" y="202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90" y="0"/>
                    <a:pt x="183" y="3"/>
                    <a:pt x="177" y="6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6" y="239"/>
                    <a:pt x="15" y="244"/>
                    <a:pt x="26" y="246"/>
                  </a:cubicBezTo>
                  <a:cubicBezTo>
                    <a:pt x="26" y="283"/>
                    <a:pt x="26" y="283"/>
                    <a:pt x="26" y="283"/>
                  </a:cubicBezTo>
                  <a:cubicBezTo>
                    <a:pt x="171" y="283"/>
                    <a:pt x="171" y="283"/>
                    <a:pt x="171" y="283"/>
                  </a:cubicBezTo>
                  <a:cubicBezTo>
                    <a:pt x="171" y="246"/>
                    <a:pt x="171" y="246"/>
                    <a:pt x="171" y="246"/>
                  </a:cubicBezTo>
                  <a:lnTo>
                    <a:pt x="198" y="202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6" name="Freeform 60"/>
            <p:cNvSpPr>
              <a:spLocks/>
            </p:cNvSpPr>
            <p:nvPr/>
          </p:nvSpPr>
          <p:spPr bwMode="gray">
            <a:xfrm>
              <a:off x="11704215" y="5815369"/>
              <a:ext cx="263829" cy="419973"/>
            </a:xfrm>
            <a:custGeom>
              <a:avLst/>
              <a:gdLst>
                <a:gd name="T0" fmla="*/ 167 w 167"/>
                <a:gd name="T1" fmla="*/ 270 h 270"/>
                <a:gd name="T2" fmla="*/ 167 w 167"/>
                <a:gd name="T3" fmla="*/ 0 h 270"/>
                <a:gd name="T4" fmla="*/ 0 w 167"/>
                <a:gd name="T5" fmla="*/ 0 h 270"/>
                <a:gd name="T6" fmla="*/ 0 w 167"/>
                <a:gd name="T7" fmla="*/ 203 h 270"/>
                <a:gd name="T8" fmla="*/ 18 w 167"/>
                <a:gd name="T9" fmla="*/ 202 h 270"/>
                <a:gd name="T10" fmla="*/ 167 w 167"/>
                <a:gd name="T1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270">
                  <a:moveTo>
                    <a:pt x="167" y="27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6" y="203"/>
                    <a:pt x="12" y="202"/>
                    <a:pt x="18" y="202"/>
                  </a:cubicBezTo>
                  <a:cubicBezTo>
                    <a:pt x="77" y="202"/>
                    <a:pt x="131" y="229"/>
                    <a:pt x="167" y="27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7" name="Rectangle 61"/>
            <p:cNvSpPr>
              <a:spLocks noChangeArrowheads="1"/>
            </p:cNvSpPr>
            <p:nvPr/>
          </p:nvSpPr>
          <p:spPr bwMode="gray">
            <a:xfrm>
              <a:off x="11712292" y="5769604"/>
              <a:ext cx="247676" cy="457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8" name="Freeform 62"/>
            <p:cNvSpPr>
              <a:spLocks/>
            </p:cNvSpPr>
            <p:nvPr/>
          </p:nvSpPr>
          <p:spPr bwMode="gray">
            <a:xfrm>
              <a:off x="9698577" y="6491095"/>
              <a:ext cx="1017626" cy="503430"/>
            </a:xfrm>
            <a:custGeom>
              <a:avLst/>
              <a:gdLst>
                <a:gd name="T0" fmla="*/ 628 w 650"/>
                <a:gd name="T1" fmla="*/ 323 h 323"/>
                <a:gd name="T2" fmla="*/ 650 w 650"/>
                <a:gd name="T3" fmla="*/ 251 h 323"/>
                <a:gd name="T4" fmla="*/ 515 w 650"/>
                <a:gd name="T5" fmla="*/ 117 h 323"/>
                <a:gd name="T6" fmla="*/ 477 w 650"/>
                <a:gd name="T7" fmla="*/ 122 h 323"/>
                <a:gd name="T8" fmla="*/ 295 w 650"/>
                <a:gd name="T9" fmla="*/ 0 h 323"/>
                <a:gd name="T10" fmla="*/ 99 w 650"/>
                <a:gd name="T11" fmla="*/ 184 h 323"/>
                <a:gd name="T12" fmla="*/ 0 w 650"/>
                <a:gd name="T13" fmla="*/ 285 h 323"/>
                <a:gd name="T14" fmla="*/ 7 w 650"/>
                <a:gd name="T15" fmla="*/ 323 h 323"/>
                <a:gd name="T16" fmla="*/ 628 w 650"/>
                <a:gd name="T17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323">
                  <a:moveTo>
                    <a:pt x="628" y="323"/>
                  </a:moveTo>
                  <a:cubicBezTo>
                    <a:pt x="642" y="302"/>
                    <a:pt x="650" y="277"/>
                    <a:pt x="650" y="251"/>
                  </a:cubicBezTo>
                  <a:cubicBezTo>
                    <a:pt x="650" y="176"/>
                    <a:pt x="589" y="117"/>
                    <a:pt x="515" y="117"/>
                  </a:cubicBezTo>
                  <a:cubicBezTo>
                    <a:pt x="502" y="117"/>
                    <a:pt x="489" y="119"/>
                    <a:pt x="477" y="122"/>
                  </a:cubicBezTo>
                  <a:cubicBezTo>
                    <a:pt x="448" y="50"/>
                    <a:pt x="377" y="0"/>
                    <a:pt x="295" y="0"/>
                  </a:cubicBezTo>
                  <a:cubicBezTo>
                    <a:pt x="191" y="0"/>
                    <a:pt x="105" y="81"/>
                    <a:pt x="99" y="184"/>
                  </a:cubicBezTo>
                  <a:cubicBezTo>
                    <a:pt x="44" y="185"/>
                    <a:pt x="0" y="230"/>
                    <a:pt x="0" y="285"/>
                  </a:cubicBezTo>
                  <a:cubicBezTo>
                    <a:pt x="0" y="298"/>
                    <a:pt x="1" y="311"/>
                    <a:pt x="7" y="323"/>
                  </a:cubicBezTo>
                  <a:lnTo>
                    <a:pt x="628" y="3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9" name="Rectangle 63"/>
            <p:cNvSpPr>
              <a:spLocks noChangeArrowheads="1"/>
            </p:cNvSpPr>
            <p:nvPr/>
          </p:nvSpPr>
          <p:spPr bwMode="gray">
            <a:xfrm>
              <a:off x="10840041" y="5481545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0" name="Freeform 64"/>
            <p:cNvSpPr>
              <a:spLocks/>
            </p:cNvSpPr>
            <p:nvPr/>
          </p:nvSpPr>
          <p:spPr bwMode="gray">
            <a:xfrm>
              <a:off x="6852992" y="5328094"/>
              <a:ext cx="729569" cy="231523"/>
            </a:xfrm>
            <a:custGeom>
              <a:avLst/>
              <a:gdLst>
                <a:gd name="T0" fmla="*/ 271 w 271"/>
                <a:gd name="T1" fmla="*/ 0 h 86"/>
                <a:gd name="T2" fmla="*/ 0 w 271"/>
                <a:gd name="T3" fmla="*/ 0 h 86"/>
                <a:gd name="T4" fmla="*/ 17 w 271"/>
                <a:gd name="T5" fmla="*/ 11 h 86"/>
                <a:gd name="T6" fmla="*/ 132 w 271"/>
                <a:gd name="T7" fmla="*/ 48 h 86"/>
                <a:gd name="T8" fmla="*/ 133 w 271"/>
                <a:gd name="T9" fmla="*/ 86 h 86"/>
                <a:gd name="T10" fmla="*/ 240 w 271"/>
                <a:gd name="T11" fmla="*/ 86 h 86"/>
                <a:gd name="T12" fmla="*/ 240 w 271"/>
                <a:gd name="T13" fmla="*/ 21 h 86"/>
                <a:gd name="T14" fmla="*/ 271 w 27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1" h="86">
                  <a:moveTo>
                    <a:pt x="271" y="0"/>
                  </a:moveTo>
                  <a:lnTo>
                    <a:pt x="0" y="0"/>
                  </a:lnTo>
                  <a:lnTo>
                    <a:pt x="17" y="11"/>
                  </a:lnTo>
                  <a:lnTo>
                    <a:pt x="132" y="48"/>
                  </a:lnTo>
                  <a:lnTo>
                    <a:pt x="133" y="86"/>
                  </a:lnTo>
                  <a:lnTo>
                    <a:pt x="240" y="86"/>
                  </a:lnTo>
                  <a:lnTo>
                    <a:pt x="240" y="21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1" name="Freeform 65"/>
            <p:cNvSpPr>
              <a:spLocks/>
            </p:cNvSpPr>
            <p:nvPr/>
          </p:nvSpPr>
          <p:spPr bwMode="gray">
            <a:xfrm>
              <a:off x="7192201" y="5621536"/>
              <a:ext cx="328440" cy="508814"/>
            </a:xfrm>
            <a:custGeom>
              <a:avLst/>
              <a:gdLst>
                <a:gd name="T0" fmla="*/ 209 w 209"/>
                <a:gd name="T1" fmla="*/ 327 h 327"/>
                <a:gd name="T2" fmla="*/ 209 w 209"/>
                <a:gd name="T3" fmla="*/ 0 h 327"/>
                <a:gd name="T4" fmla="*/ 0 w 209"/>
                <a:gd name="T5" fmla="*/ 0 h 327"/>
                <a:gd name="T6" fmla="*/ 0 w 209"/>
                <a:gd name="T7" fmla="*/ 242 h 327"/>
                <a:gd name="T8" fmla="*/ 209 w 209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27">
                  <a:moveTo>
                    <a:pt x="209" y="327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81" y="245"/>
                    <a:pt x="153" y="277"/>
                    <a:pt x="209" y="32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2" name="Rectangle 66"/>
            <p:cNvSpPr>
              <a:spLocks noChangeArrowheads="1"/>
            </p:cNvSpPr>
            <p:nvPr/>
          </p:nvSpPr>
          <p:spPr bwMode="gray">
            <a:xfrm>
              <a:off x="7202970" y="5559618"/>
              <a:ext cx="306903" cy="61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3" name="Rectangle 67"/>
            <p:cNvSpPr>
              <a:spLocks noChangeArrowheads="1"/>
            </p:cNvSpPr>
            <p:nvPr/>
          </p:nvSpPr>
          <p:spPr bwMode="gray">
            <a:xfrm>
              <a:off x="7943307" y="5048112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4" name="Freeform 68"/>
            <p:cNvSpPr>
              <a:spLocks/>
            </p:cNvSpPr>
            <p:nvPr/>
          </p:nvSpPr>
          <p:spPr bwMode="gray">
            <a:xfrm>
              <a:off x="7940614" y="5088494"/>
              <a:ext cx="1289532" cy="454971"/>
            </a:xfrm>
            <a:custGeom>
              <a:avLst/>
              <a:gdLst>
                <a:gd name="T0" fmla="*/ 479 w 479"/>
                <a:gd name="T1" fmla="*/ 169 h 169"/>
                <a:gd name="T2" fmla="*/ 163 w 479"/>
                <a:gd name="T3" fmla="*/ 169 h 169"/>
                <a:gd name="T4" fmla="*/ 163 w 479"/>
                <a:gd name="T5" fmla="*/ 5 h 169"/>
                <a:gd name="T6" fmla="*/ 0 w 479"/>
                <a:gd name="T7" fmla="*/ 5 h 169"/>
                <a:gd name="T8" fmla="*/ 0 w 479"/>
                <a:gd name="T9" fmla="*/ 0 h 169"/>
                <a:gd name="T10" fmla="*/ 169 w 479"/>
                <a:gd name="T11" fmla="*/ 0 h 169"/>
                <a:gd name="T12" fmla="*/ 169 w 479"/>
                <a:gd name="T13" fmla="*/ 165 h 169"/>
                <a:gd name="T14" fmla="*/ 479 w 479"/>
                <a:gd name="T15" fmla="*/ 165 h 169"/>
                <a:gd name="T16" fmla="*/ 479 w 479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169">
                  <a:moveTo>
                    <a:pt x="479" y="169"/>
                  </a:moveTo>
                  <a:lnTo>
                    <a:pt x="163" y="169"/>
                  </a:lnTo>
                  <a:lnTo>
                    <a:pt x="16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165"/>
                  </a:lnTo>
                  <a:lnTo>
                    <a:pt x="479" y="165"/>
                  </a:lnTo>
                  <a:lnTo>
                    <a:pt x="479" y="169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5" name="Freeform 69"/>
            <p:cNvSpPr>
              <a:spLocks/>
            </p:cNvSpPr>
            <p:nvPr/>
          </p:nvSpPr>
          <p:spPr bwMode="gray">
            <a:xfrm>
              <a:off x="10215467" y="6227266"/>
              <a:ext cx="134607" cy="188449"/>
            </a:xfrm>
            <a:custGeom>
              <a:avLst/>
              <a:gdLst>
                <a:gd name="T0" fmla="*/ 85 w 85"/>
                <a:gd name="T1" fmla="*/ 86 h 121"/>
                <a:gd name="T2" fmla="*/ 85 w 85"/>
                <a:gd name="T3" fmla="*/ 0 h 121"/>
                <a:gd name="T4" fmla="*/ 77 w 85"/>
                <a:gd name="T5" fmla="*/ 2 h 121"/>
                <a:gd name="T6" fmla="*/ 77 w 85"/>
                <a:gd name="T7" fmla="*/ 98 h 121"/>
                <a:gd name="T8" fmla="*/ 0 w 85"/>
                <a:gd name="T9" fmla="*/ 98 h 121"/>
                <a:gd name="T10" fmla="*/ 11 w 85"/>
                <a:gd name="T11" fmla="*/ 105 h 121"/>
                <a:gd name="T12" fmla="*/ 11 w 85"/>
                <a:gd name="T13" fmla="*/ 121 h 121"/>
                <a:gd name="T14" fmla="*/ 73 w 85"/>
                <a:gd name="T15" fmla="*/ 121 h 121"/>
                <a:gd name="T16" fmla="*/ 73 w 85"/>
                <a:gd name="T17" fmla="*/ 105 h 121"/>
                <a:gd name="T18" fmla="*/ 85 w 85"/>
                <a:gd name="T19" fmla="*/ 8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1">
                  <a:moveTo>
                    <a:pt x="85" y="8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2" y="0"/>
                    <a:pt x="79" y="1"/>
                    <a:pt x="77" y="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3" y="102"/>
                    <a:pt x="7" y="104"/>
                    <a:pt x="11" y="105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05"/>
                    <a:pt x="73" y="105"/>
                    <a:pt x="73" y="105"/>
                  </a:cubicBezTo>
                  <a:lnTo>
                    <a:pt x="85" y="86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6" name="Freeform 70"/>
            <p:cNvSpPr>
              <a:spLocks/>
            </p:cNvSpPr>
            <p:nvPr/>
          </p:nvSpPr>
          <p:spPr bwMode="gray">
            <a:xfrm>
              <a:off x="10228926" y="6437253"/>
              <a:ext cx="110378" cy="250369"/>
            </a:xfrm>
            <a:custGeom>
              <a:avLst/>
              <a:gdLst>
                <a:gd name="T0" fmla="*/ 72 w 72"/>
                <a:gd name="T1" fmla="*/ 160 h 160"/>
                <a:gd name="T2" fmla="*/ 72 w 72"/>
                <a:gd name="T3" fmla="*/ 0 h 160"/>
                <a:gd name="T4" fmla="*/ 0 w 72"/>
                <a:gd name="T5" fmla="*/ 0 h 160"/>
                <a:gd name="T6" fmla="*/ 0 w 72"/>
                <a:gd name="T7" fmla="*/ 119 h 160"/>
                <a:gd name="T8" fmla="*/ 72 w 72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60">
                  <a:moveTo>
                    <a:pt x="72" y="16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7" y="126"/>
                    <a:pt x="52" y="140"/>
                    <a:pt x="72" y="16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7" name="Rectangle 71"/>
            <p:cNvSpPr>
              <a:spLocks noChangeArrowheads="1"/>
            </p:cNvSpPr>
            <p:nvPr/>
          </p:nvSpPr>
          <p:spPr bwMode="gray">
            <a:xfrm>
              <a:off x="10231619" y="6415716"/>
              <a:ext cx="104994" cy="21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8" name="Freeform 72"/>
            <p:cNvSpPr>
              <a:spLocks/>
            </p:cNvSpPr>
            <p:nvPr/>
          </p:nvSpPr>
          <p:spPr bwMode="gray">
            <a:xfrm>
              <a:off x="9916639" y="5287711"/>
              <a:ext cx="923402" cy="247676"/>
            </a:xfrm>
            <a:custGeom>
              <a:avLst/>
              <a:gdLst>
                <a:gd name="T0" fmla="*/ 343 w 343"/>
                <a:gd name="T1" fmla="*/ 92 h 92"/>
                <a:gd name="T2" fmla="*/ 196 w 343"/>
                <a:gd name="T3" fmla="*/ 92 h 92"/>
                <a:gd name="T4" fmla="*/ 196 w 343"/>
                <a:gd name="T5" fmla="*/ 5 h 92"/>
                <a:gd name="T6" fmla="*/ 0 w 343"/>
                <a:gd name="T7" fmla="*/ 5 h 92"/>
                <a:gd name="T8" fmla="*/ 0 w 343"/>
                <a:gd name="T9" fmla="*/ 0 h 92"/>
                <a:gd name="T10" fmla="*/ 201 w 343"/>
                <a:gd name="T11" fmla="*/ 0 h 92"/>
                <a:gd name="T12" fmla="*/ 201 w 343"/>
                <a:gd name="T13" fmla="*/ 87 h 92"/>
                <a:gd name="T14" fmla="*/ 343 w 343"/>
                <a:gd name="T15" fmla="*/ 87 h 92"/>
                <a:gd name="T16" fmla="*/ 343 w 343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92">
                  <a:moveTo>
                    <a:pt x="343" y="92"/>
                  </a:moveTo>
                  <a:lnTo>
                    <a:pt x="196" y="92"/>
                  </a:lnTo>
                  <a:lnTo>
                    <a:pt x="196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01" y="0"/>
                  </a:lnTo>
                  <a:lnTo>
                    <a:pt x="201" y="87"/>
                  </a:lnTo>
                  <a:lnTo>
                    <a:pt x="343" y="87"/>
                  </a:lnTo>
                  <a:lnTo>
                    <a:pt x="343" y="9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9" name="Freeform 73"/>
            <p:cNvSpPr>
              <a:spLocks/>
            </p:cNvSpPr>
            <p:nvPr/>
          </p:nvSpPr>
          <p:spPr bwMode="gray">
            <a:xfrm>
              <a:off x="9623198" y="5565002"/>
              <a:ext cx="282675" cy="743029"/>
            </a:xfrm>
            <a:custGeom>
              <a:avLst/>
              <a:gdLst>
                <a:gd name="T0" fmla="*/ 93 w 105"/>
                <a:gd name="T1" fmla="*/ 276 h 276"/>
                <a:gd name="T2" fmla="*/ 0 w 105"/>
                <a:gd name="T3" fmla="*/ 276 h 276"/>
                <a:gd name="T4" fmla="*/ 0 w 105"/>
                <a:gd name="T5" fmla="*/ 0 h 276"/>
                <a:gd name="T6" fmla="*/ 105 w 105"/>
                <a:gd name="T7" fmla="*/ 0 h 276"/>
                <a:gd name="T8" fmla="*/ 105 w 105"/>
                <a:gd name="T9" fmla="*/ 6 h 276"/>
                <a:gd name="T10" fmla="*/ 6 w 105"/>
                <a:gd name="T11" fmla="*/ 6 h 276"/>
                <a:gd name="T12" fmla="*/ 6 w 105"/>
                <a:gd name="T13" fmla="*/ 271 h 276"/>
                <a:gd name="T14" fmla="*/ 93 w 105"/>
                <a:gd name="T15" fmla="*/ 271 h 276"/>
                <a:gd name="T16" fmla="*/ 93 w 105"/>
                <a:gd name="T1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76">
                  <a:moveTo>
                    <a:pt x="93" y="276"/>
                  </a:moveTo>
                  <a:lnTo>
                    <a:pt x="0" y="2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6"/>
                  </a:lnTo>
                  <a:lnTo>
                    <a:pt x="6" y="6"/>
                  </a:lnTo>
                  <a:lnTo>
                    <a:pt x="6" y="271"/>
                  </a:lnTo>
                  <a:lnTo>
                    <a:pt x="93" y="271"/>
                  </a:lnTo>
                  <a:lnTo>
                    <a:pt x="93" y="27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0" name="Rectangle 74"/>
            <p:cNvSpPr>
              <a:spLocks noChangeArrowheads="1"/>
            </p:cNvSpPr>
            <p:nvPr/>
          </p:nvSpPr>
          <p:spPr bwMode="gray">
            <a:xfrm>
              <a:off x="9846644" y="6273032"/>
              <a:ext cx="26921" cy="56536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1" name="Freeform 75"/>
            <p:cNvSpPr>
              <a:spLocks/>
            </p:cNvSpPr>
            <p:nvPr/>
          </p:nvSpPr>
          <p:spPr bwMode="gray">
            <a:xfrm>
              <a:off x="10883115" y="4951196"/>
              <a:ext cx="1076853" cy="734953"/>
            </a:xfrm>
            <a:custGeom>
              <a:avLst/>
              <a:gdLst>
                <a:gd name="T0" fmla="*/ 400 w 400"/>
                <a:gd name="T1" fmla="*/ 273 h 273"/>
                <a:gd name="T2" fmla="*/ 400 w 400"/>
                <a:gd name="T3" fmla="*/ 0 h 273"/>
                <a:gd name="T4" fmla="*/ 201 w 400"/>
                <a:gd name="T5" fmla="*/ 0 h 273"/>
                <a:gd name="T6" fmla="*/ 0 w 400"/>
                <a:gd name="T7" fmla="*/ 0 h 273"/>
                <a:gd name="T8" fmla="*/ 0 w 400"/>
                <a:gd name="T9" fmla="*/ 273 h 273"/>
                <a:gd name="T10" fmla="*/ 201 w 400"/>
                <a:gd name="T11" fmla="*/ 273 h 273"/>
                <a:gd name="T12" fmla="*/ 400 w 400"/>
                <a:gd name="T1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273">
                  <a:moveTo>
                    <a:pt x="400" y="273"/>
                  </a:moveTo>
                  <a:lnTo>
                    <a:pt x="400" y="0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201" y="273"/>
                  </a:lnTo>
                  <a:lnTo>
                    <a:pt x="400" y="273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2" name="Rectangle 76"/>
            <p:cNvSpPr>
              <a:spLocks noChangeArrowheads="1"/>
            </p:cNvSpPr>
            <p:nvPr/>
          </p:nvSpPr>
          <p:spPr bwMode="gray">
            <a:xfrm>
              <a:off x="10939649" y="4991577"/>
              <a:ext cx="966476" cy="57342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3" name="Freeform 77"/>
            <p:cNvSpPr>
              <a:spLocks noEditPoints="1"/>
            </p:cNvSpPr>
            <p:nvPr/>
          </p:nvSpPr>
          <p:spPr bwMode="gray">
            <a:xfrm>
              <a:off x="11009645" y="5384628"/>
              <a:ext cx="826485" cy="99610"/>
            </a:xfrm>
            <a:custGeom>
              <a:avLst/>
              <a:gdLst>
                <a:gd name="T0" fmla="*/ 0 w 527"/>
                <a:gd name="T1" fmla="*/ 57 h 64"/>
                <a:gd name="T2" fmla="*/ 41 w 527"/>
                <a:gd name="T3" fmla="*/ 57 h 64"/>
                <a:gd name="T4" fmla="*/ 8 w 527"/>
                <a:gd name="T5" fmla="*/ 0 h 64"/>
                <a:gd name="T6" fmla="*/ 34 w 527"/>
                <a:gd name="T7" fmla="*/ 57 h 64"/>
                <a:gd name="T8" fmla="*/ 86 w 527"/>
                <a:gd name="T9" fmla="*/ 57 h 64"/>
                <a:gd name="T10" fmla="*/ 60 w 527"/>
                <a:gd name="T11" fmla="*/ 4 h 64"/>
                <a:gd name="T12" fmla="*/ 77 w 527"/>
                <a:gd name="T13" fmla="*/ 57 h 64"/>
                <a:gd name="T14" fmla="*/ 65 w 527"/>
                <a:gd name="T15" fmla="*/ 64 h 64"/>
                <a:gd name="T16" fmla="*/ 102 w 527"/>
                <a:gd name="T17" fmla="*/ 39 h 64"/>
                <a:gd name="T18" fmla="*/ 93 w 527"/>
                <a:gd name="T19" fmla="*/ 57 h 64"/>
                <a:gd name="T20" fmla="*/ 121 w 527"/>
                <a:gd name="T21" fmla="*/ 8 h 64"/>
                <a:gd name="T22" fmla="*/ 154 w 527"/>
                <a:gd name="T23" fmla="*/ 64 h 64"/>
                <a:gd name="T24" fmla="*/ 154 w 527"/>
                <a:gd name="T25" fmla="*/ 0 h 64"/>
                <a:gd name="T26" fmla="*/ 154 w 527"/>
                <a:gd name="T27" fmla="*/ 8 h 64"/>
                <a:gd name="T28" fmla="*/ 130 w 527"/>
                <a:gd name="T29" fmla="*/ 8 h 64"/>
                <a:gd name="T30" fmla="*/ 182 w 527"/>
                <a:gd name="T31" fmla="*/ 57 h 64"/>
                <a:gd name="T32" fmla="*/ 224 w 527"/>
                <a:gd name="T33" fmla="*/ 57 h 64"/>
                <a:gd name="T34" fmla="*/ 191 w 527"/>
                <a:gd name="T35" fmla="*/ 0 h 64"/>
                <a:gd name="T36" fmla="*/ 215 w 527"/>
                <a:gd name="T37" fmla="*/ 57 h 64"/>
                <a:gd name="T38" fmla="*/ 251 w 527"/>
                <a:gd name="T39" fmla="*/ 0 h 64"/>
                <a:gd name="T40" fmla="*/ 251 w 527"/>
                <a:gd name="T41" fmla="*/ 64 h 64"/>
                <a:gd name="T42" fmla="*/ 284 w 527"/>
                <a:gd name="T43" fmla="*/ 8 h 64"/>
                <a:gd name="T44" fmla="*/ 251 w 527"/>
                <a:gd name="T45" fmla="*/ 8 h 64"/>
                <a:gd name="T46" fmla="*/ 251 w 527"/>
                <a:gd name="T47" fmla="*/ 57 h 64"/>
                <a:gd name="T48" fmla="*/ 328 w 527"/>
                <a:gd name="T49" fmla="*/ 0 h 64"/>
                <a:gd name="T50" fmla="*/ 307 w 527"/>
                <a:gd name="T51" fmla="*/ 8 h 64"/>
                <a:gd name="T52" fmla="*/ 307 w 527"/>
                <a:gd name="T53" fmla="*/ 57 h 64"/>
                <a:gd name="T54" fmla="*/ 340 w 527"/>
                <a:gd name="T55" fmla="*/ 64 h 64"/>
                <a:gd name="T56" fmla="*/ 340 w 527"/>
                <a:gd name="T57" fmla="*/ 35 h 64"/>
                <a:gd name="T58" fmla="*/ 328 w 527"/>
                <a:gd name="T59" fmla="*/ 57 h 64"/>
                <a:gd name="T60" fmla="*/ 368 w 527"/>
                <a:gd name="T61" fmla="*/ 0 h 64"/>
                <a:gd name="T62" fmla="*/ 380 w 527"/>
                <a:gd name="T63" fmla="*/ 8 h 64"/>
                <a:gd name="T64" fmla="*/ 364 w 527"/>
                <a:gd name="T65" fmla="*/ 60 h 64"/>
                <a:gd name="T66" fmla="*/ 405 w 527"/>
                <a:gd name="T67" fmla="*/ 60 h 64"/>
                <a:gd name="T68" fmla="*/ 396 w 527"/>
                <a:gd name="T69" fmla="*/ 39 h 64"/>
                <a:gd name="T70" fmla="*/ 433 w 527"/>
                <a:gd name="T71" fmla="*/ 0 h 64"/>
                <a:gd name="T72" fmla="*/ 433 w 527"/>
                <a:gd name="T73" fmla="*/ 64 h 64"/>
                <a:gd name="T74" fmla="*/ 466 w 527"/>
                <a:gd name="T75" fmla="*/ 8 h 64"/>
                <a:gd name="T76" fmla="*/ 433 w 527"/>
                <a:gd name="T77" fmla="*/ 8 h 64"/>
                <a:gd name="T78" fmla="*/ 433 w 527"/>
                <a:gd name="T79" fmla="*/ 57 h 64"/>
                <a:gd name="T80" fmla="*/ 510 w 527"/>
                <a:gd name="T81" fmla="*/ 0 h 64"/>
                <a:gd name="T82" fmla="*/ 489 w 527"/>
                <a:gd name="T83" fmla="*/ 8 h 64"/>
                <a:gd name="T84" fmla="*/ 489 w 527"/>
                <a:gd name="T85" fmla="*/ 57 h 64"/>
                <a:gd name="T86" fmla="*/ 522 w 527"/>
                <a:gd name="T87" fmla="*/ 64 h 64"/>
                <a:gd name="T88" fmla="*/ 522 w 527"/>
                <a:gd name="T89" fmla="*/ 35 h 64"/>
                <a:gd name="T90" fmla="*/ 510 w 527"/>
                <a:gd name="T91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7" h="64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8" y="64"/>
                    <a:pt x="41" y="61"/>
                    <a:pt x="41" y="57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"/>
                    <a:pt x="38" y="0"/>
                    <a:pt x="34" y="0"/>
                  </a:cubicBezTo>
                  <a:lnTo>
                    <a:pt x="8" y="0"/>
                  </a:ln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8" y="57"/>
                    <a:pt x="8" y="57"/>
                    <a:pt x="8" y="57"/>
                  </a:cubicBezTo>
                  <a:lnTo>
                    <a:pt x="8" y="8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0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0"/>
                  </a:cubicBezTo>
                  <a:cubicBezTo>
                    <a:pt x="60" y="64"/>
                    <a:pt x="63" y="64"/>
                    <a:pt x="65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00" y="64"/>
                    <a:pt x="102" y="64"/>
                    <a:pt x="102" y="60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37"/>
                    <a:pt x="101" y="35"/>
                    <a:pt x="98" y="35"/>
                  </a:cubicBezTo>
                  <a:cubicBezTo>
                    <a:pt x="95" y="35"/>
                    <a:pt x="93" y="37"/>
                    <a:pt x="93" y="39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30" y="0"/>
                  </a:moveTo>
                  <a:cubicBezTo>
                    <a:pt x="125" y="0"/>
                    <a:pt x="121" y="3"/>
                    <a:pt x="121" y="8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1"/>
                    <a:pt x="125" y="64"/>
                    <a:pt x="130" y="64"/>
                  </a:cubicBezTo>
                  <a:cubicBezTo>
                    <a:pt x="154" y="64"/>
                    <a:pt x="154" y="64"/>
                    <a:pt x="154" y="64"/>
                  </a:cubicBezTo>
                  <a:cubicBezTo>
                    <a:pt x="159" y="64"/>
                    <a:pt x="163" y="61"/>
                    <a:pt x="163" y="57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3" y="3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8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8"/>
                  </a:lnTo>
                  <a:close/>
                  <a:moveTo>
                    <a:pt x="191" y="0"/>
                  </a:moveTo>
                  <a:cubicBezTo>
                    <a:pt x="185" y="0"/>
                    <a:pt x="182" y="3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1"/>
                    <a:pt x="185" y="64"/>
                    <a:pt x="191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20" y="64"/>
                    <a:pt x="224" y="61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3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51" y="0"/>
                  </a:moveTo>
                  <a:cubicBezTo>
                    <a:pt x="246" y="0"/>
                    <a:pt x="243" y="3"/>
                    <a:pt x="243" y="8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1"/>
                    <a:pt x="246" y="64"/>
                    <a:pt x="251" y="64"/>
                  </a:cubicBezTo>
                  <a:cubicBezTo>
                    <a:pt x="276" y="64"/>
                    <a:pt x="276" y="64"/>
                    <a:pt x="276" y="64"/>
                  </a:cubicBezTo>
                  <a:cubicBezTo>
                    <a:pt x="280" y="64"/>
                    <a:pt x="284" y="61"/>
                    <a:pt x="284" y="57"/>
                  </a:cubicBezTo>
                  <a:cubicBezTo>
                    <a:pt x="284" y="8"/>
                    <a:pt x="284" y="8"/>
                    <a:pt x="284" y="8"/>
                  </a:cubicBezTo>
                  <a:cubicBezTo>
                    <a:pt x="284" y="3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8"/>
                  </a:moveTo>
                  <a:cubicBezTo>
                    <a:pt x="276" y="8"/>
                    <a:pt x="276" y="8"/>
                    <a:pt x="276" y="8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8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0"/>
                    <a:pt x="303" y="4"/>
                  </a:cubicBezTo>
                  <a:cubicBezTo>
                    <a:pt x="303" y="7"/>
                    <a:pt x="305" y="8"/>
                    <a:pt x="307" y="8"/>
                  </a:cubicBezTo>
                  <a:cubicBezTo>
                    <a:pt x="320" y="8"/>
                    <a:pt x="320" y="8"/>
                    <a:pt x="320" y="8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0"/>
                  </a:cubicBezTo>
                  <a:cubicBezTo>
                    <a:pt x="303" y="64"/>
                    <a:pt x="305" y="64"/>
                    <a:pt x="307" y="64"/>
                  </a:cubicBezTo>
                  <a:cubicBezTo>
                    <a:pt x="340" y="64"/>
                    <a:pt x="340" y="64"/>
                    <a:pt x="340" y="64"/>
                  </a:cubicBezTo>
                  <a:cubicBezTo>
                    <a:pt x="343" y="64"/>
                    <a:pt x="344" y="64"/>
                    <a:pt x="344" y="60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4" y="37"/>
                    <a:pt x="344" y="35"/>
                    <a:pt x="340" y="35"/>
                  </a:cubicBezTo>
                  <a:cubicBezTo>
                    <a:pt x="337" y="35"/>
                    <a:pt x="337" y="37"/>
                    <a:pt x="337" y="39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89" y="57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6" y="0"/>
                    <a:pt x="364" y="0"/>
                    <a:pt x="364" y="4"/>
                  </a:cubicBezTo>
                  <a:cubicBezTo>
                    <a:pt x="364" y="7"/>
                    <a:pt x="366" y="8"/>
                    <a:pt x="368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8" y="57"/>
                    <a:pt x="368" y="57"/>
                    <a:pt x="368" y="57"/>
                  </a:cubicBezTo>
                  <a:cubicBezTo>
                    <a:pt x="366" y="57"/>
                    <a:pt x="364" y="58"/>
                    <a:pt x="364" y="60"/>
                  </a:cubicBezTo>
                  <a:cubicBezTo>
                    <a:pt x="364" y="64"/>
                    <a:pt x="366" y="64"/>
                    <a:pt x="368" y="64"/>
                  </a:cubicBezTo>
                  <a:cubicBezTo>
                    <a:pt x="401" y="64"/>
                    <a:pt x="401" y="64"/>
                    <a:pt x="401" y="64"/>
                  </a:cubicBezTo>
                  <a:cubicBezTo>
                    <a:pt x="403" y="64"/>
                    <a:pt x="405" y="64"/>
                    <a:pt x="405" y="60"/>
                  </a:cubicBezTo>
                  <a:cubicBezTo>
                    <a:pt x="405" y="39"/>
                    <a:pt x="405" y="39"/>
                    <a:pt x="405" y="39"/>
                  </a:cubicBezTo>
                  <a:cubicBezTo>
                    <a:pt x="405" y="37"/>
                    <a:pt x="404" y="35"/>
                    <a:pt x="401" y="35"/>
                  </a:cubicBezTo>
                  <a:cubicBezTo>
                    <a:pt x="398" y="35"/>
                    <a:pt x="396" y="37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9" y="57"/>
                  </a:lnTo>
                  <a:close/>
                  <a:moveTo>
                    <a:pt x="433" y="0"/>
                  </a:moveTo>
                  <a:cubicBezTo>
                    <a:pt x="428" y="0"/>
                    <a:pt x="424" y="3"/>
                    <a:pt x="424" y="8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61"/>
                    <a:pt x="428" y="64"/>
                    <a:pt x="433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62" y="64"/>
                    <a:pt x="466" y="61"/>
                    <a:pt x="466" y="57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3"/>
                    <a:pt x="462" y="0"/>
                    <a:pt x="457" y="0"/>
                  </a:cubicBezTo>
                  <a:lnTo>
                    <a:pt x="433" y="0"/>
                  </a:lnTo>
                  <a:close/>
                  <a:moveTo>
                    <a:pt x="433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3" y="57"/>
                    <a:pt x="433" y="57"/>
                    <a:pt x="433" y="57"/>
                  </a:cubicBezTo>
                  <a:lnTo>
                    <a:pt x="433" y="8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0"/>
                    <a:pt x="485" y="4"/>
                  </a:cubicBezTo>
                  <a:cubicBezTo>
                    <a:pt x="485" y="7"/>
                    <a:pt x="487" y="8"/>
                    <a:pt x="489" y="8"/>
                  </a:cubicBezTo>
                  <a:cubicBezTo>
                    <a:pt x="502" y="8"/>
                    <a:pt x="502" y="8"/>
                    <a:pt x="502" y="8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0"/>
                  </a:cubicBezTo>
                  <a:cubicBezTo>
                    <a:pt x="485" y="64"/>
                    <a:pt x="487" y="64"/>
                    <a:pt x="489" y="64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524" y="64"/>
                    <a:pt x="527" y="64"/>
                    <a:pt x="527" y="60"/>
                  </a:cubicBezTo>
                  <a:cubicBezTo>
                    <a:pt x="527" y="39"/>
                    <a:pt x="527" y="39"/>
                    <a:pt x="527" y="39"/>
                  </a:cubicBezTo>
                  <a:cubicBezTo>
                    <a:pt x="527" y="37"/>
                    <a:pt x="525" y="35"/>
                    <a:pt x="522" y="35"/>
                  </a:cubicBezTo>
                  <a:cubicBezTo>
                    <a:pt x="519" y="35"/>
                    <a:pt x="518" y="37"/>
                    <a:pt x="518" y="39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4" name="Freeform 78"/>
            <p:cNvSpPr>
              <a:spLocks noEditPoints="1"/>
            </p:cNvSpPr>
            <p:nvPr/>
          </p:nvSpPr>
          <p:spPr bwMode="gray">
            <a:xfrm>
              <a:off x="11009645" y="5228485"/>
              <a:ext cx="826485" cy="99610"/>
            </a:xfrm>
            <a:custGeom>
              <a:avLst/>
              <a:gdLst>
                <a:gd name="T0" fmla="*/ 4 w 527"/>
                <a:gd name="T1" fmla="*/ 0 h 65"/>
                <a:gd name="T2" fmla="*/ 17 w 527"/>
                <a:gd name="T3" fmla="*/ 8 h 65"/>
                <a:gd name="T4" fmla="*/ 0 w 527"/>
                <a:gd name="T5" fmla="*/ 61 h 65"/>
                <a:gd name="T6" fmla="*/ 41 w 527"/>
                <a:gd name="T7" fmla="*/ 61 h 65"/>
                <a:gd name="T8" fmla="*/ 34 w 527"/>
                <a:gd name="T9" fmla="*/ 40 h 65"/>
                <a:gd name="T10" fmla="*/ 86 w 527"/>
                <a:gd name="T11" fmla="*/ 57 h 65"/>
                <a:gd name="T12" fmla="*/ 60 w 527"/>
                <a:gd name="T13" fmla="*/ 4 h 65"/>
                <a:gd name="T14" fmla="*/ 77 w 527"/>
                <a:gd name="T15" fmla="*/ 57 h 65"/>
                <a:gd name="T16" fmla="*/ 65 w 527"/>
                <a:gd name="T17" fmla="*/ 65 h 65"/>
                <a:gd name="T18" fmla="*/ 102 w 527"/>
                <a:gd name="T19" fmla="*/ 40 h 65"/>
                <a:gd name="T20" fmla="*/ 93 w 527"/>
                <a:gd name="T21" fmla="*/ 57 h 65"/>
                <a:gd name="T22" fmla="*/ 146 w 527"/>
                <a:gd name="T23" fmla="*/ 0 h 65"/>
                <a:gd name="T24" fmla="*/ 126 w 527"/>
                <a:gd name="T25" fmla="*/ 8 h 65"/>
                <a:gd name="T26" fmla="*/ 126 w 527"/>
                <a:gd name="T27" fmla="*/ 57 h 65"/>
                <a:gd name="T28" fmla="*/ 159 w 527"/>
                <a:gd name="T29" fmla="*/ 65 h 65"/>
                <a:gd name="T30" fmla="*/ 159 w 527"/>
                <a:gd name="T31" fmla="*/ 36 h 65"/>
                <a:gd name="T32" fmla="*/ 146 w 527"/>
                <a:gd name="T33" fmla="*/ 57 h 65"/>
                <a:gd name="T34" fmla="*/ 182 w 527"/>
                <a:gd name="T35" fmla="*/ 57 h 65"/>
                <a:gd name="T36" fmla="*/ 224 w 527"/>
                <a:gd name="T37" fmla="*/ 57 h 65"/>
                <a:gd name="T38" fmla="*/ 191 w 527"/>
                <a:gd name="T39" fmla="*/ 0 h 65"/>
                <a:gd name="T40" fmla="*/ 215 w 527"/>
                <a:gd name="T41" fmla="*/ 57 h 65"/>
                <a:gd name="T42" fmla="*/ 267 w 527"/>
                <a:gd name="T43" fmla="*/ 57 h 65"/>
                <a:gd name="T44" fmla="*/ 243 w 527"/>
                <a:gd name="T45" fmla="*/ 4 h 65"/>
                <a:gd name="T46" fmla="*/ 259 w 527"/>
                <a:gd name="T47" fmla="*/ 57 h 65"/>
                <a:gd name="T48" fmla="*/ 246 w 527"/>
                <a:gd name="T49" fmla="*/ 65 h 65"/>
                <a:gd name="T50" fmla="*/ 284 w 527"/>
                <a:gd name="T51" fmla="*/ 40 h 65"/>
                <a:gd name="T52" fmla="*/ 276 w 527"/>
                <a:gd name="T53" fmla="*/ 57 h 65"/>
                <a:gd name="T54" fmla="*/ 303 w 527"/>
                <a:gd name="T55" fmla="*/ 8 h 65"/>
                <a:gd name="T56" fmla="*/ 337 w 527"/>
                <a:gd name="T57" fmla="*/ 65 h 65"/>
                <a:gd name="T58" fmla="*/ 337 w 527"/>
                <a:gd name="T59" fmla="*/ 0 h 65"/>
                <a:gd name="T60" fmla="*/ 337 w 527"/>
                <a:gd name="T61" fmla="*/ 8 h 65"/>
                <a:gd name="T62" fmla="*/ 311 w 527"/>
                <a:gd name="T63" fmla="*/ 8 h 65"/>
                <a:gd name="T64" fmla="*/ 364 w 527"/>
                <a:gd name="T65" fmla="*/ 57 h 65"/>
                <a:gd name="T66" fmla="*/ 405 w 527"/>
                <a:gd name="T67" fmla="*/ 57 h 65"/>
                <a:gd name="T68" fmla="*/ 372 w 527"/>
                <a:gd name="T69" fmla="*/ 0 h 65"/>
                <a:gd name="T70" fmla="*/ 396 w 527"/>
                <a:gd name="T71" fmla="*/ 57 h 65"/>
                <a:gd name="T72" fmla="*/ 449 w 527"/>
                <a:gd name="T73" fmla="*/ 57 h 65"/>
                <a:gd name="T74" fmla="*/ 424 w 527"/>
                <a:gd name="T75" fmla="*/ 4 h 65"/>
                <a:gd name="T76" fmla="*/ 441 w 527"/>
                <a:gd name="T77" fmla="*/ 57 h 65"/>
                <a:gd name="T78" fmla="*/ 429 w 527"/>
                <a:gd name="T79" fmla="*/ 65 h 65"/>
                <a:gd name="T80" fmla="*/ 466 w 527"/>
                <a:gd name="T81" fmla="*/ 40 h 65"/>
                <a:gd name="T82" fmla="*/ 457 w 527"/>
                <a:gd name="T83" fmla="*/ 57 h 65"/>
                <a:gd name="T84" fmla="*/ 485 w 527"/>
                <a:gd name="T85" fmla="*/ 8 h 65"/>
                <a:gd name="T86" fmla="*/ 518 w 527"/>
                <a:gd name="T87" fmla="*/ 65 h 65"/>
                <a:gd name="T88" fmla="*/ 518 w 527"/>
                <a:gd name="T89" fmla="*/ 0 h 65"/>
                <a:gd name="T90" fmla="*/ 518 w 527"/>
                <a:gd name="T91" fmla="*/ 8 h 65"/>
                <a:gd name="T92" fmla="*/ 494 w 527"/>
                <a:gd name="T93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1"/>
                  </a:cubicBezTo>
                  <a:cubicBezTo>
                    <a:pt x="0" y="64"/>
                    <a:pt x="2" y="65"/>
                    <a:pt x="4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40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1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1"/>
                  </a:cubicBezTo>
                  <a:cubicBezTo>
                    <a:pt x="60" y="64"/>
                    <a:pt x="63" y="65"/>
                    <a:pt x="65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100" y="65"/>
                    <a:pt x="102" y="64"/>
                    <a:pt x="102" y="61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8"/>
                    <a:pt x="101" y="36"/>
                    <a:pt x="98" y="36"/>
                  </a:cubicBezTo>
                  <a:cubicBezTo>
                    <a:pt x="95" y="36"/>
                    <a:pt x="93" y="38"/>
                    <a:pt x="93" y="40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46" y="57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1"/>
                    <a:pt x="121" y="4"/>
                  </a:cubicBezTo>
                  <a:cubicBezTo>
                    <a:pt x="121" y="7"/>
                    <a:pt x="123" y="8"/>
                    <a:pt x="126" y="8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3" y="57"/>
                    <a:pt x="121" y="58"/>
                    <a:pt x="121" y="61"/>
                  </a:cubicBezTo>
                  <a:cubicBezTo>
                    <a:pt x="121" y="64"/>
                    <a:pt x="123" y="65"/>
                    <a:pt x="126" y="65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1" y="65"/>
                    <a:pt x="163" y="64"/>
                    <a:pt x="163" y="6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3" y="38"/>
                    <a:pt x="162" y="36"/>
                    <a:pt x="159" y="36"/>
                  </a:cubicBezTo>
                  <a:cubicBezTo>
                    <a:pt x="156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6" y="57"/>
                  </a:lnTo>
                  <a:close/>
                  <a:moveTo>
                    <a:pt x="191" y="0"/>
                  </a:moveTo>
                  <a:cubicBezTo>
                    <a:pt x="185" y="0"/>
                    <a:pt x="182" y="4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2"/>
                    <a:pt x="185" y="65"/>
                    <a:pt x="191" y="65"/>
                  </a:cubicBezTo>
                  <a:cubicBezTo>
                    <a:pt x="215" y="65"/>
                    <a:pt x="215" y="65"/>
                    <a:pt x="215" y="65"/>
                  </a:cubicBezTo>
                  <a:cubicBezTo>
                    <a:pt x="220" y="65"/>
                    <a:pt x="224" y="62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4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5" y="0"/>
                    <a:pt x="243" y="1"/>
                    <a:pt x="243" y="4"/>
                  </a:cubicBezTo>
                  <a:cubicBezTo>
                    <a:pt x="243" y="7"/>
                    <a:pt x="245" y="8"/>
                    <a:pt x="246" y="8"/>
                  </a:cubicBezTo>
                  <a:cubicBezTo>
                    <a:pt x="259" y="8"/>
                    <a:pt x="259" y="8"/>
                    <a:pt x="259" y="8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5" y="57"/>
                    <a:pt x="243" y="58"/>
                    <a:pt x="243" y="61"/>
                  </a:cubicBezTo>
                  <a:cubicBezTo>
                    <a:pt x="243" y="64"/>
                    <a:pt x="245" y="65"/>
                    <a:pt x="246" y="65"/>
                  </a:cubicBezTo>
                  <a:cubicBezTo>
                    <a:pt x="280" y="65"/>
                    <a:pt x="280" y="65"/>
                    <a:pt x="280" y="65"/>
                  </a:cubicBezTo>
                  <a:cubicBezTo>
                    <a:pt x="282" y="65"/>
                    <a:pt x="284" y="64"/>
                    <a:pt x="284" y="61"/>
                  </a:cubicBezTo>
                  <a:cubicBezTo>
                    <a:pt x="284" y="40"/>
                    <a:pt x="284" y="40"/>
                    <a:pt x="284" y="40"/>
                  </a:cubicBezTo>
                  <a:cubicBezTo>
                    <a:pt x="284" y="38"/>
                    <a:pt x="283" y="36"/>
                    <a:pt x="280" y="36"/>
                  </a:cubicBezTo>
                  <a:cubicBezTo>
                    <a:pt x="277" y="36"/>
                    <a:pt x="276" y="38"/>
                    <a:pt x="276" y="40"/>
                  </a:cubicBezTo>
                  <a:cubicBezTo>
                    <a:pt x="276" y="57"/>
                    <a:pt x="276" y="57"/>
                    <a:pt x="276" y="57"/>
                  </a:cubicBezTo>
                  <a:lnTo>
                    <a:pt x="267" y="57"/>
                  </a:lnTo>
                  <a:close/>
                  <a:moveTo>
                    <a:pt x="311" y="0"/>
                  </a:moveTo>
                  <a:cubicBezTo>
                    <a:pt x="307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7" y="65"/>
                    <a:pt x="311" y="65"/>
                  </a:cubicBezTo>
                  <a:cubicBezTo>
                    <a:pt x="337" y="65"/>
                    <a:pt x="337" y="65"/>
                    <a:pt x="337" y="65"/>
                  </a:cubicBezTo>
                  <a:cubicBezTo>
                    <a:pt x="341" y="65"/>
                    <a:pt x="344" y="62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1" y="0"/>
                    <a:pt x="337" y="0"/>
                  </a:cubicBezTo>
                  <a:lnTo>
                    <a:pt x="311" y="0"/>
                  </a:lnTo>
                  <a:close/>
                  <a:moveTo>
                    <a:pt x="311" y="8"/>
                  </a:moveTo>
                  <a:cubicBezTo>
                    <a:pt x="337" y="8"/>
                    <a:pt x="337" y="8"/>
                    <a:pt x="337" y="8"/>
                  </a:cubicBezTo>
                  <a:cubicBezTo>
                    <a:pt x="337" y="57"/>
                    <a:pt x="337" y="57"/>
                    <a:pt x="33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8"/>
                  </a:lnTo>
                  <a:close/>
                  <a:moveTo>
                    <a:pt x="372" y="0"/>
                  </a:moveTo>
                  <a:cubicBezTo>
                    <a:pt x="368" y="0"/>
                    <a:pt x="364" y="4"/>
                    <a:pt x="364" y="8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5"/>
                    <a:pt x="372" y="65"/>
                  </a:cubicBezTo>
                  <a:cubicBezTo>
                    <a:pt x="396" y="65"/>
                    <a:pt x="396" y="65"/>
                    <a:pt x="396" y="65"/>
                  </a:cubicBezTo>
                  <a:cubicBezTo>
                    <a:pt x="402" y="65"/>
                    <a:pt x="405" y="62"/>
                    <a:pt x="405" y="57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5" y="4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8"/>
                  </a:moveTo>
                  <a:cubicBezTo>
                    <a:pt x="396" y="8"/>
                    <a:pt x="396" y="8"/>
                    <a:pt x="396" y="8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8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1"/>
                    <a:pt x="424" y="4"/>
                  </a:cubicBezTo>
                  <a:cubicBezTo>
                    <a:pt x="424" y="7"/>
                    <a:pt x="426" y="8"/>
                    <a:pt x="429" y="8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1"/>
                  </a:cubicBezTo>
                  <a:cubicBezTo>
                    <a:pt x="424" y="64"/>
                    <a:pt x="426" y="65"/>
                    <a:pt x="429" y="65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4" y="65"/>
                    <a:pt x="466" y="64"/>
                    <a:pt x="466" y="61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494" y="0"/>
                  </a:moveTo>
                  <a:cubicBezTo>
                    <a:pt x="488" y="0"/>
                    <a:pt x="485" y="4"/>
                    <a:pt x="485" y="8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62"/>
                    <a:pt x="488" y="65"/>
                    <a:pt x="494" y="65"/>
                  </a:cubicBezTo>
                  <a:cubicBezTo>
                    <a:pt x="518" y="65"/>
                    <a:pt x="518" y="65"/>
                    <a:pt x="518" y="65"/>
                  </a:cubicBezTo>
                  <a:cubicBezTo>
                    <a:pt x="523" y="65"/>
                    <a:pt x="527" y="62"/>
                    <a:pt x="527" y="57"/>
                  </a:cubicBezTo>
                  <a:cubicBezTo>
                    <a:pt x="527" y="8"/>
                    <a:pt x="527" y="8"/>
                    <a:pt x="527" y="8"/>
                  </a:cubicBezTo>
                  <a:cubicBezTo>
                    <a:pt x="527" y="4"/>
                    <a:pt x="522" y="0"/>
                    <a:pt x="518" y="0"/>
                  </a:cubicBezTo>
                  <a:lnTo>
                    <a:pt x="494" y="0"/>
                  </a:lnTo>
                  <a:close/>
                  <a:moveTo>
                    <a:pt x="494" y="8"/>
                  </a:moveTo>
                  <a:cubicBezTo>
                    <a:pt x="518" y="8"/>
                    <a:pt x="518" y="8"/>
                    <a:pt x="518" y="8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494" y="57"/>
                    <a:pt x="494" y="57"/>
                    <a:pt x="494" y="57"/>
                  </a:cubicBezTo>
                  <a:lnTo>
                    <a:pt x="49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5" name="Freeform 79"/>
            <p:cNvSpPr>
              <a:spLocks noEditPoints="1"/>
            </p:cNvSpPr>
            <p:nvPr/>
          </p:nvSpPr>
          <p:spPr bwMode="gray">
            <a:xfrm>
              <a:off x="11009645" y="5069650"/>
              <a:ext cx="826485" cy="102301"/>
            </a:xfrm>
            <a:custGeom>
              <a:avLst/>
              <a:gdLst>
                <a:gd name="T0" fmla="*/ 4 w 527"/>
                <a:gd name="T1" fmla="*/ 0 h 66"/>
                <a:gd name="T2" fmla="*/ 17 w 527"/>
                <a:gd name="T3" fmla="*/ 9 h 66"/>
                <a:gd name="T4" fmla="*/ 0 w 527"/>
                <a:gd name="T5" fmla="*/ 62 h 66"/>
                <a:gd name="T6" fmla="*/ 41 w 527"/>
                <a:gd name="T7" fmla="*/ 62 h 66"/>
                <a:gd name="T8" fmla="*/ 34 w 527"/>
                <a:gd name="T9" fmla="*/ 40 h 66"/>
                <a:gd name="T10" fmla="*/ 69 w 527"/>
                <a:gd name="T11" fmla="*/ 0 h 66"/>
                <a:gd name="T12" fmla="*/ 69 w 527"/>
                <a:gd name="T13" fmla="*/ 66 h 66"/>
                <a:gd name="T14" fmla="*/ 102 w 527"/>
                <a:gd name="T15" fmla="*/ 9 h 66"/>
                <a:gd name="T16" fmla="*/ 69 w 527"/>
                <a:gd name="T17" fmla="*/ 9 h 66"/>
                <a:gd name="T18" fmla="*/ 69 w 527"/>
                <a:gd name="T19" fmla="*/ 57 h 66"/>
                <a:gd name="T20" fmla="*/ 121 w 527"/>
                <a:gd name="T21" fmla="*/ 9 h 66"/>
                <a:gd name="T22" fmla="*/ 154 w 527"/>
                <a:gd name="T23" fmla="*/ 66 h 66"/>
                <a:gd name="T24" fmla="*/ 154 w 527"/>
                <a:gd name="T25" fmla="*/ 0 h 66"/>
                <a:gd name="T26" fmla="*/ 154 w 527"/>
                <a:gd name="T27" fmla="*/ 9 h 66"/>
                <a:gd name="T28" fmla="*/ 130 w 527"/>
                <a:gd name="T29" fmla="*/ 9 h 66"/>
                <a:gd name="T30" fmla="*/ 186 w 527"/>
                <a:gd name="T31" fmla="*/ 0 h 66"/>
                <a:gd name="T32" fmla="*/ 199 w 527"/>
                <a:gd name="T33" fmla="*/ 9 h 66"/>
                <a:gd name="T34" fmla="*/ 182 w 527"/>
                <a:gd name="T35" fmla="*/ 62 h 66"/>
                <a:gd name="T36" fmla="*/ 224 w 527"/>
                <a:gd name="T37" fmla="*/ 62 h 66"/>
                <a:gd name="T38" fmla="*/ 215 w 527"/>
                <a:gd name="T39" fmla="*/ 40 h 66"/>
                <a:gd name="T40" fmla="*/ 251 w 527"/>
                <a:gd name="T41" fmla="*/ 0 h 66"/>
                <a:gd name="T42" fmla="*/ 251 w 527"/>
                <a:gd name="T43" fmla="*/ 66 h 66"/>
                <a:gd name="T44" fmla="*/ 284 w 527"/>
                <a:gd name="T45" fmla="*/ 9 h 66"/>
                <a:gd name="T46" fmla="*/ 251 w 527"/>
                <a:gd name="T47" fmla="*/ 9 h 66"/>
                <a:gd name="T48" fmla="*/ 251 w 527"/>
                <a:gd name="T49" fmla="*/ 57 h 66"/>
                <a:gd name="T50" fmla="*/ 328 w 527"/>
                <a:gd name="T51" fmla="*/ 0 h 66"/>
                <a:gd name="T52" fmla="*/ 307 w 527"/>
                <a:gd name="T53" fmla="*/ 9 h 66"/>
                <a:gd name="T54" fmla="*/ 307 w 527"/>
                <a:gd name="T55" fmla="*/ 57 h 66"/>
                <a:gd name="T56" fmla="*/ 340 w 527"/>
                <a:gd name="T57" fmla="*/ 66 h 66"/>
                <a:gd name="T58" fmla="*/ 340 w 527"/>
                <a:gd name="T59" fmla="*/ 36 h 66"/>
                <a:gd name="T60" fmla="*/ 328 w 527"/>
                <a:gd name="T61" fmla="*/ 57 h 66"/>
                <a:gd name="T62" fmla="*/ 364 w 527"/>
                <a:gd name="T63" fmla="*/ 57 h 66"/>
                <a:gd name="T64" fmla="*/ 405 w 527"/>
                <a:gd name="T65" fmla="*/ 57 h 66"/>
                <a:gd name="T66" fmla="*/ 372 w 527"/>
                <a:gd name="T67" fmla="*/ 0 h 66"/>
                <a:gd name="T68" fmla="*/ 396 w 527"/>
                <a:gd name="T69" fmla="*/ 57 h 66"/>
                <a:gd name="T70" fmla="*/ 449 w 527"/>
                <a:gd name="T71" fmla="*/ 57 h 66"/>
                <a:gd name="T72" fmla="*/ 424 w 527"/>
                <a:gd name="T73" fmla="*/ 5 h 66"/>
                <a:gd name="T74" fmla="*/ 441 w 527"/>
                <a:gd name="T75" fmla="*/ 57 h 66"/>
                <a:gd name="T76" fmla="*/ 429 w 527"/>
                <a:gd name="T77" fmla="*/ 66 h 66"/>
                <a:gd name="T78" fmla="*/ 466 w 527"/>
                <a:gd name="T79" fmla="*/ 40 h 66"/>
                <a:gd name="T80" fmla="*/ 457 w 527"/>
                <a:gd name="T81" fmla="*/ 57 h 66"/>
                <a:gd name="T82" fmla="*/ 510 w 527"/>
                <a:gd name="T83" fmla="*/ 0 h 66"/>
                <a:gd name="T84" fmla="*/ 489 w 527"/>
                <a:gd name="T85" fmla="*/ 9 h 66"/>
                <a:gd name="T86" fmla="*/ 489 w 527"/>
                <a:gd name="T87" fmla="*/ 57 h 66"/>
                <a:gd name="T88" fmla="*/ 522 w 527"/>
                <a:gd name="T89" fmla="*/ 66 h 66"/>
                <a:gd name="T90" fmla="*/ 522 w 527"/>
                <a:gd name="T91" fmla="*/ 36 h 66"/>
                <a:gd name="T92" fmla="*/ 510 w 527"/>
                <a:gd name="T93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6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9"/>
                    <a:pt x="4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2"/>
                  </a:cubicBezTo>
                  <a:cubicBezTo>
                    <a:pt x="0" y="64"/>
                    <a:pt x="2" y="66"/>
                    <a:pt x="4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40" y="66"/>
                    <a:pt x="41" y="64"/>
                    <a:pt x="41" y="62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69" y="0"/>
                  </a:moveTo>
                  <a:cubicBezTo>
                    <a:pt x="65" y="0"/>
                    <a:pt x="60" y="5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6"/>
                    <a:pt x="69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9" y="66"/>
                    <a:pt x="102" y="62"/>
                    <a:pt x="102" y="57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5"/>
                    <a:pt x="99" y="0"/>
                    <a:pt x="93" y="0"/>
                  </a:cubicBezTo>
                  <a:lnTo>
                    <a:pt x="69" y="0"/>
                  </a:lnTo>
                  <a:close/>
                  <a:moveTo>
                    <a:pt x="69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9" y="57"/>
                    <a:pt x="69" y="57"/>
                    <a:pt x="69" y="57"/>
                  </a:cubicBezTo>
                  <a:lnTo>
                    <a:pt x="69" y="9"/>
                  </a:lnTo>
                  <a:close/>
                  <a:moveTo>
                    <a:pt x="130" y="0"/>
                  </a:moveTo>
                  <a:cubicBezTo>
                    <a:pt x="125" y="0"/>
                    <a:pt x="121" y="5"/>
                    <a:pt x="121" y="9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2"/>
                    <a:pt x="125" y="66"/>
                    <a:pt x="130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9" y="66"/>
                    <a:pt x="163" y="62"/>
                    <a:pt x="163" y="57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5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9"/>
                  </a:lnTo>
                  <a:close/>
                  <a:moveTo>
                    <a:pt x="207" y="57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4" y="0"/>
                    <a:pt x="182" y="2"/>
                    <a:pt x="182" y="5"/>
                  </a:cubicBezTo>
                  <a:cubicBezTo>
                    <a:pt x="182" y="8"/>
                    <a:pt x="184" y="9"/>
                    <a:pt x="186" y="9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86" y="57"/>
                    <a:pt x="186" y="57"/>
                    <a:pt x="186" y="57"/>
                  </a:cubicBezTo>
                  <a:cubicBezTo>
                    <a:pt x="184" y="57"/>
                    <a:pt x="182" y="58"/>
                    <a:pt x="182" y="62"/>
                  </a:cubicBezTo>
                  <a:cubicBezTo>
                    <a:pt x="182" y="64"/>
                    <a:pt x="184" y="66"/>
                    <a:pt x="186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21" y="66"/>
                    <a:pt x="224" y="64"/>
                    <a:pt x="224" y="62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4" y="38"/>
                    <a:pt x="222" y="36"/>
                    <a:pt x="219" y="36"/>
                  </a:cubicBezTo>
                  <a:cubicBezTo>
                    <a:pt x="216" y="36"/>
                    <a:pt x="215" y="38"/>
                    <a:pt x="215" y="40"/>
                  </a:cubicBezTo>
                  <a:cubicBezTo>
                    <a:pt x="215" y="57"/>
                    <a:pt x="215" y="57"/>
                    <a:pt x="215" y="57"/>
                  </a:cubicBezTo>
                  <a:lnTo>
                    <a:pt x="207" y="57"/>
                  </a:lnTo>
                  <a:close/>
                  <a:moveTo>
                    <a:pt x="251" y="0"/>
                  </a:moveTo>
                  <a:cubicBezTo>
                    <a:pt x="246" y="0"/>
                    <a:pt x="243" y="5"/>
                    <a:pt x="243" y="9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2"/>
                    <a:pt x="246" y="66"/>
                    <a:pt x="251" y="66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80" y="66"/>
                    <a:pt x="284" y="62"/>
                    <a:pt x="284" y="57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4" y="5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9"/>
                  </a:moveTo>
                  <a:cubicBezTo>
                    <a:pt x="276" y="9"/>
                    <a:pt x="276" y="9"/>
                    <a:pt x="276" y="9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9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2"/>
                    <a:pt x="303" y="5"/>
                  </a:cubicBezTo>
                  <a:cubicBezTo>
                    <a:pt x="303" y="8"/>
                    <a:pt x="305" y="9"/>
                    <a:pt x="307" y="9"/>
                  </a:cubicBezTo>
                  <a:cubicBezTo>
                    <a:pt x="320" y="9"/>
                    <a:pt x="320" y="9"/>
                    <a:pt x="320" y="9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2"/>
                  </a:cubicBezTo>
                  <a:cubicBezTo>
                    <a:pt x="303" y="64"/>
                    <a:pt x="305" y="66"/>
                    <a:pt x="307" y="66"/>
                  </a:cubicBezTo>
                  <a:cubicBezTo>
                    <a:pt x="340" y="66"/>
                    <a:pt x="340" y="66"/>
                    <a:pt x="340" y="66"/>
                  </a:cubicBezTo>
                  <a:cubicBezTo>
                    <a:pt x="343" y="66"/>
                    <a:pt x="344" y="64"/>
                    <a:pt x="344" y="62"/>
                  </a:cubicBezTo>
                  <a:cubicBezTo>
                    <a:pt x="344" y="40"/>
                    <a:pt x="344" y="40"/>
                    <a:pt x="344" y="40"/>
                  </a:cubicBezTo>
                  <a:cubicBezTo>
                    <a:pt x="344" y="38"/>
                    <a:pt x="344" y="36"/>
                    <a:pt x="340" y="36"/>
                  </a:cubicBezTo>
                  <a:cubicBezTo>
                    <a:pt x="337" y="36"/>
                    <a:pt x="337" y="38"/>
                    <a:pt x="337" y="40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72" y="0"/>
                  </a:moveTo>
                  <a:cubicBezTo>
                    <a:pt x="368" y="0"/>
                    <a:pt x="364" y="5"/>
                    <a:pt x="364" y="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6"/>
                    <a:pt x="372" y="66"/>
                  </a:cubicBezTo>
                  <a:cubicBezTo>
                    <a:pt x="396" y="66"/>
                    <a:pt x="396" y="66"/>
                    <a:pt x="396" y="66"/>
                  </a:cubicBezTo>
                  <a:cubicBezTo>
                    <a:pt x="402" y="66"/>
                    <a:pt x="405" y="62"/>
                    <a:pt x="405" y="57"/>
                  </a:cubicBezTo>
                  <a:cubicBezTo>
                    <a:pt x="405" y="9"/>
                    <a:pt x="405" y="9"/>
                    <a:pt x="405" y="9"/>
                  </a:cubicBezTo>
                  <a:cubicBezTo>
                    <a:pt x="405" y="5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9"/>
                  </a:moveTo>
                  <a:cubicBezTo>
                    <a:pt x="396" y="9"/>
                    <a:pt x="396" y="9"/>
                    <a:pt x="396" y="9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9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2"/>
                    <a:pt x="424" y="5"/>
                  </a:cubicBezTo>
                  <a:cubicBezTo>
                    <a:pt x="424" y="8"/>
                    <a:pt x="426" y="9"/>
                    <a:pt x="429" y="9"/>
                  </a:cubicBezTo>
                  <a:cubicBezTo>
                    <a:pt x="441" y="9"/>
                    <a:pt x="441" y="9"/>
                    <a:pt x="441" y="9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2"/>
                  </a:cubicBezTo>
                  <a:cubicBezTo>
                    <a:pt x="424" y="64"/>
                    <a:pt x="426" y="66"/>
                    <a:pt x="429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4" y="66"/>
                    <a:pt x="466" y="64"/>
                    <a:pt x="466" y="62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2"/>
                    <a:pt x="485" y="5"/>
                  </a:cubicBezTo>
                  <a:cubicBezTo>
                    <a:pt x="485" y="8"/>
                    <a:pt x="487" y="9"/>
                    <a:pt x="489" y="9"/>
                  </a:cubicBezTo>
                  <a:cubicBezTo>
                    <a:pt x="502" y="9"/>
                    <a:pt x="502" y="9"/>
                    <a:pt x="502" y="9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2"/>
                  </a:cubicBezTo>
                  <a:cubicBezTo>
                    <a:pt x="485" y="64"/>
                    <a:pt x="487" y="66"/>
                    <a:pt x="489" y="66"/>
                  </a:cubicBezTo>
                  <a:cubicBezTo>
                    <a:pt x="522" y="66"/>
                    <a:pt x="522" y="66"/>
                    <a:pt x="522" y="66"/>
                  </a:cubicBezTo>
                  <a:cubicBezTo>
                    <a:pt x="524" y="66"/>
                    <a:pt x="527" y="64"/>
                    <a:pt x="527" y="62"/>
                  </a:cubicBezTo>
                  <a:cubicBezTo>
                    <a:pt x="527" y="40"/>
                    <a:pt x="527" y="40"/>
                    <a:pt x="527" y="40"/>
                  </a:cubicBezTo>
                  <a:cubicBezTo>
                    <a:pt x="527" y="38"/>
                    <a:pt x="525" y="36"/>
                    <a:pt x="522" y="36"/>
                  </a:cubicBezTo>
                  <a:cubicBezTo>
                    <a:pt x="519" y="36"/>
                    <a:pt x="518" y="38"/>
                    <a:pt x="518" y="40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6" name="Freeform 80"/>
            <p:cNvSpPr>
              <a:spLocks/>
            </p:cNvSpPr>
            <p:nvPr/>
          </p:nvSpPr>
          <p:spPr bwMode="gray">
            <a:xfrm>
              <a:off x="9873565" y="6065739"/>
              <a:ext cx="463047" cy="314980"/>
            </a:xfrm>
            <a:custGeom>
              <a:avLst/>
              <a:gdLst>
                <a:gd name="T0" fmla="*/ 172 w 172"/>
                <a:gd name="T1" fmla="*/ 117 h 117"/>
                <a:gd name="T2" fmla="*/ 172 w 172"/>
                <a:gd name="T3" fmla="*/ 0 h 117"/>
                <a:gd name="T4" fmla="*/ 86 w 172"/>
                <a:gd name="T5" fmla="*/ 0 h 117"/>
                <a:gd name="T6" fmla="*/ 0 w 172"/>
                <a:gd name="T7" fmla="*/ 0 h 117"/>
                <a:gd name="T8" fmla="*/ 0 w 172"/>
                <a:gd name="T9" fmla="*/ 117 h 117"/>
                <a:gd name="T10" fmla="*/ 86 w 172"/>
                <a:gd name="T11" fmla="*/ 117 h 117"/>
                <a:gd name="T12" fmla="*/ 172 w 172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17">
                  <a:moveTo>
                    <a:pt x="172" y="117"/>
                  </a:moveTo>
                  <a:lnTo>
                    <a:pt x="172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17"/>
                  </a:lnTo>
                  <a:lnTo>
                    <a:pt x="86" y="117"/>
                  </a:lnTo>
                  <a:lnTo>
                    <a:pt x="172" y="117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Rectangle 81"/>
            <p:cNvSpPr>
              <a:spLocks noChangeArrowheads="1"/>
            </p:cNvSpPr>
            <p:nvPr/>
          </p:nvSpPr>
          <p:spPr bwMode="gray">
            <a:xfrm>
              <a:off x="9897795" y="6079198"/>
              <a:ext cx="414588" cy="250369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8" name="Freeform 82"/>
            <p:cNvSpPr>
              <a:spLocks noEditPoints="1"/>
            </p:cNvSpPr>
            <p:nvPr/>
          </p:nvSpPr>
          <p:spPr bwMode="gray">
            <a:xfrm>
              <a:off x="9970482" y="6165347"/>
              <a:ext cx="271906" cy="78073"/>
            </a:xfrm>
            <a:custGeom>
              <a:avLst/>
              <a:gdLst>
                <a:gd name="T0" fmla="*/ 19 w 174"/>
                <a:gd name="T1" fmla="*/ 44 h 50"/>
                <a:gd name="T2" fmla="*/ 19 w 174"/>
                <a:gd name="T3" fmla="*/ 0 h 50"/>
                <a:gd name="T4" fmla="*/ 3 w 174"/>
                <a:gd name="T5" fmla="*/ 0 h 50"/>
                <a:gd name="T6" fmla="*/ 0 w 174"/>
                <a:gd name="T7" fmla="*/ 2 h 50"/>
                <a:gd name="T8" fmla="*/ 3 w 174"/>
                <a:gd name="T9" fmla="*/ 6 h 50"/>
                <a:gd name="T10" fmla="*/ 13 w 174"/>
                <a:gd name="T11" fmla="*/ 6 h 50"/>
                <a:gd name="T12" fmla="*/ 13 w 174"/>
                <a:gd name="T13" fmla="*/ 44 h 50"/>
                <a:gd name="T14" fmla="*/ 3 w 174"/>
                <a:gd name="T15" fmla="*/ 44 h 50"/>
                <a:gd name="T16" fmla="*/ 0 w 174"/>
                <a:gd name="T17" fmla="*/ 47 h 50"/>
                <a:gd name="T18" fmla="*/ 3 w 174"/>
                <a:gd name="T19" fmla="*/ 50 h 50"/>
                <a:gd name="T20" fmla="*/ 29 w 174"/>
                <a:gd name="T21" fmla="*/ 50 h 50"/>
                <a:gd name="T22" fmla="*/ 32 w 174"/>
                <a:gd name="T23" fmla="*/ 47 h 50"/>
                <a:gd name="T24" fmla="*/ 32 w 174"/>
                <a:gd name="T25" fmla="*/ 31 h 50"/>
                <a:gd name="T26" fmla="*/ 29 w 174"/>
                <a:gd name="T27" fmla="*/ 28 h 50"/>
                <a:gd name="T28" fmla="*/ 26 w 174"/>
                <a:gd name="T29" fmla="*/ 31 h 50"/>
                <a:gd name="T30" fmla="*/ 26 w 174"/>
                <a:gd name="T31" fmla="*/ 44 h 50"/>
                <a:gd name="T32" fmla="*/ 19 w 174"/>
                <a:gd name="T33" fmla="*/ 44 h 50"/>
                <a:gd name="T34" fmla="*/ 53 w 174"/>
                <a:gd name="T35" fmla="*/ 0 h 50"/>
                <a:gd name="T36" fmla="*/ 47 w 174"/>
                <a:gd name="T37" fmla="*/ 6 h 50"/>
                <a:gd name="T38" fmla="*/ 47 w 174"/>
                <a:gd name="T39" fmla="*/ 44 h 50"/>
                <a:gd name="T40" fmla="*/ 53 w 174"/>
                <a:gd name="T41" fmla="*/ 50 h 50"/>
                <a:gd name="T42" fmla="*/ 72 w 174"/>
                <a:gd name="T43" fmla="*/ 50 h 50"/>
                <a:gd name="T44" fmla="*/ 79 w 174"/>
                <a:gd name="T45" fmla="*/ 44 h 50"/>
                <a:gd name="T46" fmla="*/ 79 w 174"/>
                <a:gd name="T47" fmla="*/ 6 h 50"/>
                <a:gd name="T48" fmla="*/ 72 w 174"/>
                <a:gd name="T49" fmla="*/ 0 h 50"/>
                <a:gd name="T50" fmla="*/ 53 w 174"/>
                <a:gd name="T51" fmla="*/ 0 h 50"/>
                <a:gd name="T52" fmla="*/ 53 w 174"/>
                <a:gd name="T53" fmla="*/ 6 h 50"/>
                <a:gd name="T54" fmla="*/ 72 w 174"/>
                <a:gd name="T55" fmla="*/ 6 h 50"/>
                <a:gd name="T56" fmla="*/ 72 w 174"/>
                <a:gd name="T57" fmla="*/ 44 h 50"/>
                <a:gd name="T58" fmla="*/ 53 w 174"/>
                <a:gd name="T59" fmla="*/ 44 h 50"/>
                <a:gd name="T60" fmla="*/ 53 w 174"/>
                <a:gd name="T61" fmla="*/ 6 h 50"/>
                <a:gd name="T62" fmla="*/ 113 w 174"/>
                <a:gd name="T63" fmla="*/ 44 h 50"/>
                <a:gd name="T64" fmla="*/ 113 w 174"/>
                <a:gd name="T65" fmla="*/ 0 h 50"/>
                <a:gd name="T66" fmla="*/ 98 w 174"/>
                <a:gd name="T67" fmla="*/ 0 h 50"/>
                <a:gd name="T68" fmla="*/ 94 w 174"/>
                <a:gd name="T69" fmla="*/ 2 h 50"/>
                <a:gd name="T70" fmla="*/ 98 w 174"/>
                <a:gd name="T71" fmla="*/ 6 h 50"/>
                <a:gd name="T72" fmla="*/ 107 w 174"/>
                <a:gd name="T73" fmla="*/ 6 h 50"/>
                <a:gd name="T74" fmla="*/ 107 w 174"/>
                <a:gd name="T75" fmla="*/ 44 h 50"/>
                <a:gd name="T76" fmla="*/ 98 w 174"/>
                <a:gd name="T77" fmla="*/ 44 h 50"/>
                <a:gd name="T78" fmla="*/ 94 w 174"/>
                <a:gd name="T79" fmla="*/ 47 h 50"/>
                <a:gd name="T80" fmla="*/ 98 w 174"/>
                <a:gd name="T81" fmla="*/ 50 h 50"/>
                <a:gd name="T82" fmla="*/ 123 w 174"/>
                <a:gd name="T83" fmla="*/ 50 h 50"/>
                <a:gd name="T84" fmla="*/ 126 w 174"/>
                <a:gd name="T85" fmla="*/ 47 h 50"/>
                <a:gd name="T86" fmla="*/ 126 w 174"/>
                <a:gd name="T87" fmla="*/ 31 h 50"/>
                <a:gd name="T88" fmla="*/ 123 w 174"/>
                <a:gd name="T89" fmla="*/ 28 h 50"/>
                <a:gd name="T90" fmla="*/ 120 w 174"/>
                <a:gd name="T91" fmla="*/ 31 h 50"/>
                <a:gd name="T92" fmla="*/ 120 w 174"/>
                <a:gd name="T93" fmla="*/ 44 h 50"/>
                <a:gd name="T94" fmla="*/ 113 w 174"/>
                <a:gd name="T95" fmla="*/ 44 h 50"/>
                <a:gd name="T96" fmla="*/ 148 w 174"/>
                <a:gd name="T97" fmla="*/ 0 h 50"/>
                <a:gd name="T98" fmla="*/ 141 w 174"/>
                <a:gd name="T99" fmla="*/ 6 h 50"/>
                <a:gd name="T100" fmla="*/ 141 w 174"/>
                <a:gd name="T101" fmla="*/ 44 h 50"/>
                <a:gd name="T102" fmla="*/ 148 w 174"/>
                <a:gd name="T103" fmla="*/ 50 h 50"/>
                <a:gd name="T104" fmla="*/ 167 w 174"/>
                <a:gd name="T105" fmla="*/ 50 h 50"/>
                <a:gd name="T106" fmla="*/ 174 w 174"/>
                <a:gd name="T107" fmla="*/ 44 h 50"/>
                <a:gd name="T108" fmla="*/ 174 w 174"/>
                <a:gd name="T109" fmla="*/ 6 h 50"/>
                <a:gd name="T110" fmla="*/ 167 w 174"/>
                <a:gd name="T111" fmla="*/ 0 h 50"/>
                <a:gd name="T112" fmla="*/ 148 w 174"/>
                <a:gd name="T113" fmla="*/ 0 h 50"/>
                <a:gd name="T114" fmla="*/ 148 w 174"/>
                <a:gd name="T115" fmla="*/ 6 h 50"/>
                <a:gd name="T116" fmla="*/ 167 w 174"/>
                <a:gd name="T117" fmla="*/ 6 h 50"/>
                <a:gd name="T118" fmla="*/ 167 w 174"/>
                <a:gd name="T119" fmla="*/ 44 h 50"/>
                <a:gd name="T120" fmla="*/ 148 w 174"/>
                <a:gd name="T121" fmla="*/ 44 h 50"/>
                <a:gd name="T122" fmla="*/ 148 w 174"/>
                <a:gd name="T123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" h="50">
                  <a:moveTo>
                    <a:pt x="19" y="44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4"/>
                    <a:pt x="0" y="45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1" y="50"/>
                    <a:pt x="32" y="49"/>
                    <a:pt x="32" y="4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28"/>
                    <a:pt x="31" y="28"/>
                    <a:pt x="29" y="28"/>
                  </a:cubicBezTo>
                  <a:cubicBezTo>
                    <a:pt x="26" y="28"/>
                    <a:pt x="26" y="28"/>
                    <a:pt x="26" y="31"/>
                  </a:cubicBezTo>
                  <a:cubicBezTo>
                    <a:pt x="26" y="44"/>
                    <a:pt x="26" y="44"/>
                    <a:pt x="26" y="44"/>
                  </a:cubicBezTo>
                  <a:lnTo>
                    <a:pt x="19" y="44"/>
                  </a:lnTo>
                  <a:close/>
                  <a:moveTo>
                    <a:pt x="53" y="0"/>
                  </a:moveTo>
                  <a:cubicBezTo>
                    <a:pt x="50" y="0"/>
                    <a:pt x="47" y="2"/>
                    <a:pt x="47" y="6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7"/>
                    <a:pt x="50" y="50"/>
                    <a:pt x="53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7" y="50"/>
                    <a:pt x="79" y="47"/>
                    <a:pt x="79" y="44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2"/>
                    <a:pt x="76" y="0"/>
                    <a:pt x="72" y="0"/>
                  </a:cubicBezTo>
                  <a:lnTo>
                    <a:pt x="53" y="0"/>
                  </a:lnTo>
                  <a:close/>
                  <a:moveTo>
                    <a:pt x="53" y="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53" y="44"/>
                    <a:pt x="53" y="44"/>
                    <a:pt x="53" y="44"/>
                  </a:cubicBezTo>
                  <a:lnTo>
                    <a:pt x="53" y="6"/>
                  </a:lnTo>
                  <a:close/>
                  <a:moveTo>
                    <a:pt x="113" y="44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0"/>
                    <a:pt x="94" y="1"/>
                    <a:pt x="94" y="2"/>
                  </a:cubicBezTo>
                  <a:cubicBezTo>
                    <a:pt x="94" y="5"/>
                    <a:pt x="96" y="6"/>
                    <a:pt x="98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6" y="44"/>
                    <a:pt x="94" y="45"/>
                    <a:pt x="94" y="47"/>
                  </a:cubicBezTo>
                  <a:cubicBezTo>
                    <a:pt x="94" y="49"/>
                    <a:pt x="96" y="50"/>
                    <a:pt x="98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5" y="50"/>
                    <a:pt x="126" y="49"/>
                    <a:pt x="126" y="47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28"/>
                    <a:pt x="125" y="28"/>
                    <a:pt x="123" y="28"/>
                  </a:cubicBezTo>
                  <a:cubicBezTo>
                    <a:pt x="121" y="28"/>
                    <a:pt x="120" y="28"/>
                    <a:pt x="120" y="31"/>
                  </a:cubicBezTo>
                  <a:cubicBezTo>
                    <a:pt x="120" y="44"/>
                    <a:pt x="120" y="44"/>
                    <a:pt x="120" y="44"/>
                  </a:cubicBezTo>
                  <a:lnTo>
                    <a:pt x="113" y="44"/>
                  </a:lnTo>
                  <a:close/>
                  <a:moveTo>
                    <a:pt x="148" y="0"/>
                  </a:moveTo>
                  <a:cubicBezTo>
                    <a:pt x="144" y="0"/>
                    <a:pt x="141" y="2"/>
                    <a:pt x="141" y="6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41" y="47"/>
                    <a:pt x="144" y="50"/>
                    <a:pt x="148" y="50"/>
                  </a:cubicBezTo>
                  <a:cubicBezTo>
                    <a:pt x="167" y="50"/>
                    <a:pt x="167" y="50"/>
                    <a:pt x="167" y="50"/>
                  </a:cubicBezTo>
                  <a:cubicBezTo>
                    <a:pt x="171" y="50"/>
                    <a:pt x="174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4" y="2"/>
                    <a:pt x="171" y="0"/>
                    <a:pt x="167" y="0"/>
                  </a:cubicBezTo>
                  <a:lnTo>
                    <a:pt x="148" y="0"/>
                  </a:lnTo>
                  <a:close/>
                  <a:moveTo>
                    <a:pt x="148" y="6"/>
                  </a:moveTo>
                  <a:cubicBezTo>
                    <a:pt x="167" y="6"/>
                    <a:pt x="167" y="6"/>
                    <a:pt x="167" y="6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48" y="44"/>
                    <a:pt x="148" y="44"/>
                    <a:pt x="148" y="44"/>
                  </a:cubicBezTo>
                  <a:lnTo>
                    <a:pt x="14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9" name="Freeform 83"/>
            <p:cNvSpPr>
              <a:spLocks/>
            </p:cNvSpPr>
            <p:nvPr/>
          </p:nvSpPr>
          <p:spPr bwMode="gray">
            <a:xfrm>
              <a:off x="6624162" y="5271559"/>
              <a:ext cx="1523747" cy="56536"/>
            </a:xfrm>
            <a:custGeom>
              <a:avLst/>
              <a:gdLst>
                <a:gd name="T0" fmla="*/ 0 w 973"/>
                <a:gd name="T1" fmla="*/ 0 h 35"/>
                <a:gd name="T2" fmla="*/ 75 w 973"/>
                <a:gd name="T3" fmla="*/ 35 h 35"/>
                <a:gd name="T4" fmla="*/ 897 w 973"/>
                <a:gd name="T5" fmla="*/ 35 h 35"/>
                <a:gd name="T6" fmla="*/ 973 w 973"/>
                <a:gd name="T7" fmla="*/ 0 h 35"/>
                <a:gd name="T8" fmla="*/ 0 w 97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35">
                  <a:moveTo>
                    <a:pt x="0" y="0"/>
                  </a:moveTo>
                  <a:cubicBezTo>
                    <a:pt x="0" y="3"/>
                    <a:pt x="2" y="35"/>
                    <a:pt x="75" y="35"/>
                  </a:cubicBezTo>
                  <a:cubicBezTo>
                    <a:pt x="897" y="35"/>
                    <a:pt x="897" y="35"/>
                    <a:pt x="897" y="35"/>
                  </a:cubicBezTo>
                  <a:cubicBezTo>
                    <a:pt x="897" y="35"/>
                    <a:pt x="973" y="35"/>
                    <a:pt x="97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0" name="Freeform 84"/>
            <p:cNvSpPr>
              <a:spLocks/>
            </p:cNvSpPr>
            <p:nvPr/>
          </p:nvSpPr>
          <p:spPr bwMode="gray">
            <a:xfrm>
              <a:off x="6831455" y="4434306"/>
              <a:ext cx="1111852" cy="802255"/>
            </a:xfrm>
            <a:custGeom>
              <a:avLst/>
              <a:gdLst>
                <a:gd name="T0" fmla="*/ 60 w 710"/>
                <a:gd name="T1" fmla="*/ 0 h 515"/>
                <a:gd name="T2" fmla="*/ 0 w 710"/>
                <a:gd name="T3" fmla="*/ 60 h 515"/>
                <a:gd name="T4" fmla="*/ 0 w 710"/>
                <a:gd name="T5" fmla="*/ 515 h 515"/>
                <a:gd name="T6" fmla="*/ 60 w 710"/>
                <a:gd name="T7" fmla="*/ 513 h 515"/>
                <a:gd name="T8" fmla="*/ 648 w 710"/>
                <a:gd name="T9" fmla="*/ 513 h 515"/>
                <a:gd name="T10" fmla="*/ 710 w 710"/>
                <a:gd name="T11" fmla="*/ 515 h 515"/>
                <a:gd name="T12" fmla="*/ 710 w 710"/>
                <a:gd name="T13" fmla="*/ 60 h 515"/>
                <a:gd name="T14" fmla="*/ 648 w 710"/>
                <a:gd name="T15" fmla="*/ 0 h 515"/>
                <a:gd name="T16" fmla="*/ 92 w 710"/>
                <a:gd name="T17" fmla="*/ 0 h 515"/>
                <a:gd name="T18" fmla="*/ 60 w 710"/>
                <a:gd name="T1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515">
                  <a:moveTo>
                    <a:pt x="60" y="0"/>
                  </a:moveTo>
                  <a:cubicBezTo>
                    <a:pt x="60" y="0"/>
                    <a:pt x="0" y="0"/>
                    <a:pt x="0" y="60"/>
                  </a:cubicBezTo>
                  <a:cubicBezTo>
                    <a:pt x="0" y="515"/>
                    <a:pt x="0" y="515"/>
                    <a:pt x="0" y="515"/>
                  </a:cubicBezTo>
                  <a:cubicBezTo>
                    <a:pt x="60" y="513"/>
                    <a:pt x="60" y="513"/>
                    <a:pt x="60" y="513"/>
                  </a:cubicBezTo>
                  <a:cubicBezTo>
                    <a:pt x="648" y="513"/>
                    <a:pt x="648" y="513"/>
                    <a:pt x="648" y="513"/>
                  </a:cubicBezTo>
                  <a:cubicBezTo>
                    <a:pt x="710" y="515"/>
                    <a:pt x="710" y="515"/>
                    <a:pt x="710" y="515"/>
                  </a:cubicBezTo>
                  <a:cubicBezTo>
                    <a:pt x="710" y="60"/>
                    <a:pt x="710" y="60"/>
                    <a:pt x="710" y="60"/>
                  </a:cubicBezTo>
                  <a:cubicBezTo>
                    <a:pt x="710" y="60"/>
                    <a:pt x="710" y="0"/>
                    <a:pt x="648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1" name="Freeform 85"/>
            <p:cNvSpPr>
              <a:spLocks/>
            </p:cNvSpPr>
            <p:nvPr/>
          </p:nvSpPr>
          <p:spPr bwMode="gray">
            <a:xfrm>
              <a:off x="6879914" y="4469303"/>
              <a:ext cx="1012242" cy="726876"/>
            </a:xfrm>
            <a:custGeom>
              <a:avLst/>
              <a:gdLst>
                <a:gd name="T0" fmla="*/ 55 w 646"/>
                <a:gd name="T1" fmla="*/ 0 h 466"/>
                <a:gd name="T2" fmla="*/ 0 w 646"/>
                <a:gd name="T3" fmla="*/ 55 h 466"/>
                <a:gd name="T4" fmla="*/ 0 w 646"/>
                <a:gd name="T5" fmla="*/ 411 h 466"/>
                <a:gd name="T6" fmla="*/ 55 w 646"/>
                <a:gd name="T7" fmla="*/ 466 h 466"/>
                <a:gd name="T8" fmla="*/ 590 w 646"/>
                <a:gd name="T9" fmla="*/ 466 h 466"/>
                <a:gd name="T10" fmla="*/ 646 w 646"/>
                <a:gd name="T11" fmla="*/ 411 h 466"/>
                <a:gd name="T12" fmla="*/ 646 w 646"/>
                <a:gd name="T13" fmla="*/ 55 h 466"/>
                <a:gd name="T14" fmla="*/ 590 w 646"/>
                <a:gd name="T15" fmla="*/ 0 h 466"/>
                <a:gd name="T16" fmla="*/ 220 w 646"/>
                <a:gd name="T17" fmla="*/ 0 h 466"/>
                <a:gd name="T18" fmla="*/ 55 w 646"/>
                <a:gd name="T1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6" h="466">
                  <a:moveTo>
                    <a:pt x="55" y="0"/>
                  </a:moveTo>
                  <a:cubicBezTo>
                    <a:pt x="55" y="0"/>
                    <a:pt x="0" y="0"/>
                    <a:pt x="0" y="55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11"/>
                    <a:pt x="0" y="466"/>
                    <a:pt x="55" y="466"/>
                  </a:cubicBezTo>
                  <a:cubicBezTo>
                    <a:pt x="590" y="466"/>
                    <a:pt x="590" y="466"/>
                    <a:pt x="590" y="466"/>
                  </a:cubicBezTo>
                  <a:cubicBezTo>
                    <a:pt x="590" y="466"/>
                    <a:pt x="646" y="466"/>
                    <a:pt x="646" y="411"/>
                  </a:cubicBezTo>
                  <a:cubicBezTo>
                    <a:pt x="646" y="55"/>
                    <a:pt x="646" y="55"/>
                    <a:pt x="646" y="55"/>
                  </a:cubicBezTo>
                  <a:cubicBezTo>
                    <a:pt x="646" y="55"/>
                    <a:pt x="646" y="0"/>
                    <a:pt x="590" y="0"/>
                  </a:cubicBezTo>
                  <a:cubicBezTo>
                    <a:pt x="220" y="0"/>
                    <a:pt x="220" y="0"/>
                    <a:pt x="220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2" name="Freeform 86"/>
            <p:cNvSpPr>
              <a:spLocks/>
            </p:cNvSpPr>
            <p:nvPr/>
          </p:nvSpPr>
          <p:spPr bwMode="gray">
            <a:xfrm>
              <a:off x="6624162" y="5233869"/>
              <a:ext cx="1523747" cy="37690"/>
            </a:xfrm>
            <a:custGeom>
              <a:avLst/>
              <a:gdLst>
                <a:gd name="T0" fmla="*/ 76 w 566"/>
                <a:gd name="T1" fmla="*/ 0 h 14"/>
                <a:gd name="T2" fmla="*/ 0 w 566"/>
                <a:gd name="T3" fmla="*/ 14 h 14"/>
                <a:gd name="T4" fmla="*/ 566 w 566"/>
                <a:gd name="T5" fmla="*/ 14 h 14"/>
                <a:gd name="T6" fmla="*/ 490 w 566"/>
                <a:gd name="T7" fmla="*/ 0 h 14"/>
                <a:gd name="T8" fmla="*/ 76 w 56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14">
                  <a:moveTo>
                    <a:pt x="76" y="0"/>
                  </a:moveTo>
                  <a:lnTo>
                    <a:pt x="0" y="14"/>
                  </a:lnTo>
                  <a:lnTo>
                    <a:pt x="566" y="14"/>
                  </a:lnTo>
                  <a:lnTo>
                    <a:pt x="49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3" name="Freeform 87"/>
            <p:cNvSpPr>
              <a:spLocks noEditPoints="1"/>
            </p:cNvSpPr>
            <p:nvPr/>
          </p:nvSpPr>
          <p:spPr bwMode="gray">
            <a:xfrm>
              <a:off x="6974139" y="4940427"/>
              <a:ext cx="823793" cy="99610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39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7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7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7 h 65"/>
                <a:gd name="T32" fmla="*/ 181 w 526"/>
                <a:gd name="T33" fmla="*/ 57 h 65"/>
                <a:gd name="T34" fmla="*/ 223 w 526"/>
                <a:gd name="T35" fmla="*/ 57 h 65"/>
                <a:gd name="T36" fmla="*/ 190 w 526"/>
                <a:gd name="T37" fmla="*/ 0 h 65"/>
                <a:gd name="T38" fmla="*/ 214 w 526"/>
                <a:gd name="T39" fmla="*/ 57 h 65"/>
                <a:gd name="T40" fmla="*/ 267 w 526"/>
                <a:gd name="T41" fmla="*/ 57 h 65"/>
                <a:gd name="T42" fmla="*/ 242 w 526"/>
                <a:gd name="T43" fmla="*/ 4 h 65"/>
                <a:gd name="T44" fmla="*/ 258 w 526"/>
                <a:gd name="T45" fmla="*/ 57 h 65"/>
                <a:gd name="T46" fmla="*/ 246 w 526"/>
                <a:gd name="T47" fmla="*/ 65 h 65"/>
                <a:gd name="T48" fmla="*/ 283 w 526"/>
                <a:gd name="T49" fmla="*/ 39 h 65"/>
                <a:gd name="T50" fmla="*/ 275 w 526"/>
                <a:gd name="T51" fmla="*/ 57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39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7 h 65"/>
                <a:gd name="T82" fmla="*/ 484 w 526"/>
                <a:gd name="T83" fmla="*/ 8 h 65"/>
                <a:gd name="T84" fmla="*/ 517 w 526"/>
                <a:gd name="T85" fmla="*/ 65 h 65"/>
                <a:gd name="T86" fmla="*/ 517 w 526"/>
                <a:gd name="T87" fmla="*/ 0 h 65"/>
                <a:gd name="T88" fmla="*/ 517 w 526"/>
                <a:gd name="T89" fmla="*/ 8 h 65"/>
                <a:gd name="T90" fmla="*/ 493 w 526"/>
                <a:gd name="T91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" y="57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8"/>
                    <a:pt x="40" y="36"/>
                    <a:pt x="37" y="36"/>
                  </a:cubicBezTo>
                  <a:cubicBezTo>
                    <a:pt x="33" y="36"/>
                    <a:pt x="33" y="38"/>
                    <a:pt x="33" y="39"/>
                  </a:cubicBezTo>
                  <a:cubicBezTo>
                    <a:pt x="33" y="57"/>
                    <a:pt x="33" y="57"/>
                    <a:pt x="33" y="57"/>
                  </a:cubicBezTo>
                  <a:lnTo>
                    <a:pt x="25" y="57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7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8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39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39"/>
                    <a:pt x="283" y="39"/>
                    <a:pt x="283" y="39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39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8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39"/>
                    <a:pt x="404" y="39"/>
                    <a:pt x="404" y="39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7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8"/>
                  </a:lnTo>
                  <a:close/>
                  <a:moveTo>
                    <a:pt x="493" y="0"/>
                  </a:moveTo>
                  <a:cubicBezTo>
                    <a:pt x="488" y="0"/>
                    <a:pt x="484" y="4"/>
                    <a:pt x="484" y="8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61"/>
                    <a:pt x="488" y="65"/>
                    <a:pt x="493" y="65"/>
                  </a:cubicBezTo>
                  <a:cubicBezTo>
                    <a:pt x="517" y="65"/>
                    <a:pt x="517" y="65"/>
                    <a:pt x="517" y="65"/>
                  </a:cubicBezTo>
                  <a:cubicBezTo>
                    <a:pt x="522" y="65"/>
                    <a:pt x="526" y="61"/>
                    <a:pt x="526" y="57"/>
                  </a:cubicBezTo>
                  <a:cubicBezTo>
                    <a:pt x="526" y="8"/>
                    <a:pt x="526" y="8"/>
                    <a:pt x="526" y="8"/>
                  </a:cubicBezTo>
                  <a:cubicBezTo>
                    <a:pt x="526" y="4"/>
                    <a:pt x="522" y="0"/>
                    <a:pt x="517" y="0"/>
                  </a:cubicBezTo>
                  <a:lnTo>
                    <a:pt x="493" y="0"/>
                  </a:lnTo>
                  <a:close/>
                  <a:moveTo>
                    <a:pt x="493" y="8"/>
                  </a:moveTo>
                  <a:cubicBezTo>
                    <a:pt x="517" y="8"/>
                    <a:pt x="517" y="8"/>
                    <a:pt x="517" y="8"/>
                  </a:cubicBezTo>
                  <a:cubicBezTo>
                    <a:pt x="517" y="57"/>
                    <a:pt x="517" y="57"/>
                    <a:pt x="517" y="57"/>
                  </a:cubicBezTo>
                  <a:cubicBezTo>
                    <a:pt x="493" y="57"/>
                    <a:pt x="493" y="57"/>
                    <a:pt x="493" y="57"/>
                  </a:cubicBezTo>
                  <a:lnTo>
                    <a:pt x="49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4" name="Freeform 88"/>
            <p:cNvSpPr>
              <a:spLocks noEditPoints="1"/>
            </p:cNvSpPr>
            <p:nvPr/>
          </p:nvSpPr>
          <p:spPr bwMode="gray">
            <a:xfrm>
              <a:off x="6974139" y="4781591"/>
              <a:ext cx="823793" cy="102301"/>
            </a:xfrm>
            <a:custGeom>
              <a:avLst/>
              <a:gdLst>
                <a:gd name="T0" fmla="*/ 0 w 526"/>
                <a:gd name="T1" fmla="*/ 57 h 65"/>
                <a:gd name="T2" fmla="*/ 41 w 526"/>
                <a:gd name="T3" fmla="*/ 57 h 65"/>
                <a:gd name="T4" fmla="*/ 7 w 526"/>
                <a:gd name="T5" fmla="*/ 0 h 65"/>
                <a:gd name="T6" fmla="*/ 33 w 526"/>
                <a:gd name="T7" fmla="*/ 57 h 65"/>
                <a:gd name="T8" fmla="*/ 68 w 526"/>
                <a:gd name="T9" fmla="*/ 0 h 65"/>
                <a:gd name="T10" fmla="*/ 68 w 526"/>
                <a:gd name="T11" fmla="*/ 65 h 65"/>
                <a:gd name="T12" fmla="*/ 101 w 526"/>
                <a:gd name="T13" fmla="*/ 9 h 65"/>
                <a:gd name="T14" fmla="*/ 68 w 526"/>
                <a:gd name="T15" fmla="*/ 9 h 65"/>
                <a:gd name="T16" fmla="*/ 68 w 526"/>
                <a:gd name="T17" fmla="*/ 57 h 65"/>
                <a:gd name="T18" fmla="*/ 145 w 526"/>
                <a:gd name="T19" fmla="*/ 0 h 65"/>
                <a:gd name="T20" fmla="*/ 125 w 526"/>
                <a:gd name="T21" fmla="*/ 9 h 65"/>
                <a:gd name="T22" fmla="*/ 125 w 526"/>
                <a:gd name="T23" fmla="*/ 57 h 65"/>
                <a:gd name="T24" fmla="*/ 158 w 526"/>
                <a:gd name="T25" fmla="*/ 65 h 65"/>
                <a:gd name="T26" fmla="*/ 158 w 526"/>
                <a:gd name="T27" fmla="*/ 36 h 65"/>
                <a:gd name="T28" fmla="*/ 145 w 526"/>
                <a:gd name="T29" fmla="*/ 57 h 65"/>
                <a:gd name="T30" fmla="*/ 181 w 526"/>
                <a:gd name="T31" fmla="*/ 57 h 65"/>
                <a:gd name="T32" fmla="*/ 223 w 526"/>
                <a:gd name="T33" fmla="*/ 57 h 65"/>
                <a:gd name="T34" fmla="*/ 190 w 526"/>
                <a:gd name="T35" fmla="*/ 0 h 65"/>
                <a:gd name="T36" fmla="*/ 214 w 526"/>
                <a:gd name="T37" fmla="*/ 57 h 65"/>
                <a:gd name="T38" fmla="*/ 267 w 526"/>
                <a:gd name="T39" fmla="*/ 57 h 65"/>
                <a:gd name="T40" fmla="*/ 242 w 526"/>
                <a:gd name="T41" fmla="*/ 5 h 65"/>
                <a:gd name="T42" fmla="*/ 258 w 526"/>
                <a:gd name="T43" fmla="*/ 57 h 65"/>
                <a:gd name="T44" fmla="*/ 246 w 526"/>
                <a:gd name="T45" fmla="*/ 65 h 65"/>
                <a:gd name="T46" fmla="*/ 283 w 526"/>
                <a:gd name="T47" fmla="*/ 40 h 65"/>
                <a:gd name="T48" fmla="*/ 275 w 526"/>
                <a:gd name="T49" fmla="*/ 57 h 65"/>
                <a:gd name="T50" fmla="*/ 303 w 526"/>
                <a:gd name="T51" fmla="*/ 9 h 65"/>
                <a:gd name="T52" fmla="*/ 336 w 526"/>
                <a:gd name="T53" fmla="*/ 65 h 65"/>
                <a:gd name="T54" fmla="*/ 336 w 526"/>
                <a:gd name="T55" fmla="*/ 0 h 65"/>
                <a:gd name="T56" fmla="*/ 336 w 526"/>
                <a:gd name="T57" fmla="*/ 9 h 65"/>
                <a:gd name="T58" fmla="*/ 310 w 526"/>
                <a:gd name="T59" fmla="*/ 9 h 65"/>
                <a:gd name="T60" fmla="*/ 367 w 526"/>
                <a:gd name="T61" fmla="*/ 0 h 65"/>
                <a:gd name="T62" fmla="*/ 380 w 526"/>
                <a:gd name="T63" fmla="*/ 9 h 65"/>
                <a:gd name="T64" fmla="*/ 363 w 526"/>
                <a:gd name="T65" fmla="*/ 61 h 65"/>
                <a:gd name="T66" fmla="*/ 404 w 526"/>
                <a:gd name="T67" fmla="*/ 61 h 65"/>
                <a:gd name="T68" fmla="*/ 396 w 526"/>
                <a:gd name="T69" fmla="*/ 40 h 65"/>
                <a:gd name="T70" fmla="*/ 432 w 526"/>
                <a:gd name="T71" fmla="*/ 0 h 65"/>
                <a:gd name="T72" fmla="*/ 432 w 526"/>
                <a:gd name="T73" fmla="*/ 65 h 65"/>
                <a:gd name="T74" fmla="*/ 465 w 526"/>
                <a:gd name="T75" fmla="*/ 9 h 65"/>
                <a:gd name="T76" fmla="*/ 432 w 526"/>
                <a:gd name="T77" fmla="*/ 9 h 65"/>
                <a:gd name="T78" fmla="*/ 432 w 526"/>
                <a:gd name="T79" fmla="*/ 57 h 65"/>
                <a:gd name="T80" fmla="*/ 509 w 526"/>
                <a:gd name="T81" fmla="*/ 0 h 65"/>
                <a:gd name="T82" fmla="*/ 488 w 526"/>
                <a:gd name="T83" fmla="*/ 9 h 65"/>
                <a:gd name="T84" fmla="*/ 488 w 526"/>
                <a:gd name="T85" fmla="*/ 57 h 65"/>
                <a:gd name="T86" fmla="*/ 521 w 526"/>
                <a:gd name="T87" fmla="*/ 65 h 65"/>
                <a:gd name="T88" fmla="*/ 521 w 526"/>
                <a:gd name="T89" fmla="*/ 36 h 65"/>
                <a:gd name="T90" fmla="*/ 509 w 526"/>
                <a:gd name="T91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7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2"/>
                    <a:pt x="3" y="65"/>
                    <a:pt x="7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7" y="65"/>
                    <a:pt x="41" y="62"/>
                    <a:pt x="41" y="5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4"/>
                    <a:pt x="37" y="0"/>
                    <a:pt x="33" y="0"/>
                  </a:cubicBezTo>
                  <a:lnTo>
                    <a:pt x="7" y="0"/>
                  </a:lnTo>
                  <a:close/>
                  <a:moveTo>
                    <a:pt x="7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7" y="57"/>
                    <a:pt x="7" y="57"/>
                    <a:pt x="7" y="57"/>
                  </a:cubicBezTo>
                  <a:lnTo>
                    <a:pt x="7" y="9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2"/>
                    <a:pt x="101" y="57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9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5"/>
                  </a:cubicBezTo>
                  <a:cubicBezTo>
                    <a:pt x="120" y="7"/>
                    <a:pt x="123" y="9"/>
                    <a:pt x="125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9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2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2"/>
                    <a:pt x="223" y="57"/>
                  </a:cubicBezTo>
                  <a:cubicBezTo>
                    <a:pt x="223" y="9"/>
                    <a:pt x="223" y="9"/>
                    <a:pt x="223" y="9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9"/>
                  </a:moveTo>
                  <a:cubicBezTo>
                    <a:pt x="214" y="9"/>
                    <a:pt x="214" y="9"/>
                    <a:pt x="214" y="9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9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5"/>
                  </a:cubicBezTo>
                  <a:cubicBezTo>
                    <a:pt x="242" y="7"/>
                    <a:pt x="244" y="9"/>
                    <a:pt x="246" y="9"/>
                  </a:cubicBezTo>
                  <a:cubicBezTo>
                    <a:pt x="258" y="9"/>
                    <a:pt x="258" y="9"/>
                    <a:pt x="258" y="9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40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9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2"/>
                    <a:pt x="344" y="57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9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9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5"/>
                  </a:cubicBezTo>
                  <a:cubicBezTo>
                    <a:pt x="363" y="7"/>
                    <a:pt x="365" y="9"/>
                    <a:pt x="367" y="9"/>
                  </a:cubicBezTo>
                  <a:cubicBezTo>
                    <a:pt x="380" y="9"/>
                    <a:pt x="380" y="9"/>
                    <a:pt x="380" y="9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40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9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2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2"/>
                    <a:pt x="465" y="57"/>
                  </a:cubicBezTo>
                  <a:cubicBezTo>
                    <a:pt x="465" y="9"/>
                    <a:pt x="465" y="9"/>
                    <a:pt x="465" y="9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9"/>
                  </a:moveTo>
                  <a:cubicBezTo>
                    <a:pt x="457" y="9"/>
                    <a:pt x="457" y="9"/>
                    <a:pt x="457" y="9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9"/>
                  </a:lnTo>
                  <a:close/>
                  <a:moveTo>
                    <a:pt x="509" y="57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5"/>
                  </a:cubicBezTo>
                  <a:cubicBezTo>
                    <a:pt x="484" y="7"/>
                    <a:pt x="486" y="9"/>
                    <a:pt x="488" y="9"/>
                  </a:cubicBezTo>
                  <a:cubicBezTo>
                    <a:pt x="500" y="9"/>
                    <a:pt x="500" y="9"/>
                    <a:pt x="500" y="9"/>
                  </a:cubicBezTo>
                  <a:cubicBezTo>
                    <a:pt x="500" y="57"/>
                    <a:pt x="500" y="57"/>
                    <a:pt x="500" y="57"/>
                  </a:cubicBezTo>
                  <a:cubicBezTo>
                    <a:pt x="488" y="57"/>
                    <a:pt x="488" y="57"/>
                    <a:pt x="488" y="57"/>
                  </a:cubicBezTo>
                  <a:cubicBezTo>
                    <a:pt x="486" y="57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8"/>
                    <a:pt x="525" y="36"/>
                    <a:pt x="521" y="36"/>
                  </a:cubicBezTo>
                  <a:cubicBezTo>
                    <a:pt x="519" y="36"/>
                    <a:pt x="517" y="38"/>
                    <a:pt x="517" y="40"/>
                  </a:cubicBezTo>
                  <a:cubicBezTo>
                    <a:pt x="517" y="57"/>
                    <a:pt x="517" y="57"/>
                    <a:pt x="517" y="57"/>
                  </a:cubicBezTo>
                  <a:lnTo>
                    <a:pt x="50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5" name="Freeform 89"/>
            <p:cNvSpPr>
              <a:spLocks noEditPoints="1"/>
            </p:cNvSpPr>
            <p:nvPr/>
          </p:nvSpPr>
          <p:spPr bwMode="gray">
            <a:xfrm>
              <a:off x="6974139" y="4625447"/>
              <a:ext cx="823793" cy="102301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40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6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6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6 h 65"/>
                <a:gd name="T32" fmla="*/ 181 w 526"/>
                <a:gd name="T33" fmla="*/ 56 h 65"/>
                <a:gd name="T34" fmla="*/ 223 w 526"/>
                <a:gd name="T35" fmla="*/ 56 h 65"/>
                <a:gd name="T36" fmla="*/ 190 w 526"/>
                <a:gd name="T37" fmla="*/ 0 h 65"/>
                <a:gd name="T38" fmla="*/ 214 w 526"/>
                <a:gd name="T39" fmla="*/ 56 h 65"/>
                <a:gd name="T40" fmla="*/ 267 w 526"/>
                <a:gd name="T41" fmla="*/ 56 h 65"/>
                <a:gd name="T42" fmla="*/ 242 w 526"/>
                <a:gd name="T43" fmla="*/ 4 h 65"/>
                <a:gd name="T44" fmla="*/ 258 w 526"/>
                <a:gd name="T45" fmla="*/ 56 h 65"/>
                <a:gd name="T46" fmla="*/ 246 w 526"/>
                <a:gd name="T47" fmla="*/ 65 h 65"/>
                <a:gd name="T48" fmla="*/ 283 w 526"/>
                <a:gd name="T49" fmla="*/ 40 h 65"/>
                <a:gd name="T50" fmla="*/ 275 w 526"/>
                <a:gd name="T51" fmla="*/ 56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40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6 h 65"/>
                <a:gd name="T82" fmla="*/ 509 w 526"/>
                <a:gd name="T83" fmla="*/ 0 h 65"/>
                <a:gd name="T84" fmla="*/ 488 w 526"/>
                <a:gd name="T85" fmla="*/ 8 h 65"/>
                <a:gd name="T86" fmla="*/ 488 w 526"/>
                <a:gd name="T87" fmla="*/ 56 h 65"/>
                <a:gd name="T88" fmla="*/ 521 w 526"/>
                <a:gd name="T89" fmla="*/ 65 h 65"/>
                <a:gd name="T90" fmla="*/ 521 w 526"/>
                <a:gd name="T91" fmla="*/ 36 h 65"/>
                <a:gd name="T92" fmla="*/ 509 w 526"/>
                <a:gd name="T93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6" h="65">
                  <a:moveTo>
                    <a:pt x="25" y="5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lnTo>
                    <a:pt x="25" y="56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68" y="56"/>
                    <a:pt x="68" y="56"/>
                    <a:pt x="68" y="56"/>
                  </a:cubicBezTo>
                  <a:lnTo>
                    <a:pt x="68" y="8"/>
                  </a:lnTo>
                  <a:close/>
                  <a:moveTo>
                    <a:pt x="145" y="56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lnTo>
                    <a:pt x="145" y="56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6"/>
                    <a:pt x="214" y="56"/>
                    <a:pt x="214" y="56"/>
                  </a:cubicBezTo>
                  <a:cubicBezTo>
                    <a:pt x="190" y="56"/>
                    <a:pt x="190" y="56"/>
                    <a:pt x="190" y="56"/>
                  </a:cubicBezTo>
                  <a:lnTo>
                    <a:pt x="190" y="8"/>
                  </a:lnTo>
                  <a:close/>
                  <a:moveTo>
                    <a:pt x="267" y="56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lnTo>
                    <a:pt x="267" y="56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6"/>
                    <a:pt x="336" y="56"/>
                    <a:pt x="336" y="56"/>
                  </a:cubicBezTo>
                  <a:cubicBezTo>
                    <a:pt x="310" y="56"/>
                    <a:pt x="310" y="56"/>
                    <a:pt x="310" y="56"/>
                  </a:cubicBezTo>
                  <a:lnTo>
                    <a:pt x="310" y="8"/>
                  </a:lnTo>
                  <a:close/>
                  <a:moveTo>
                    <a:pt x="388" y="56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lnTo>
                    <a:pt x="388" y="56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32" y="56"/>
                    <a:pt x="432" y="56"/>
                    <a:pt x="432" y="56"/>
                  </a:cubicBezTo>
                  <a:lnTo>
                    <a:pt x="432" y="8"/>
                  </a:lnTo>
                  <a:close/>
                  <a:moveTo>
                    <a:pt x="509" y="56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lnTo>
                    <a:pt x="509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6" name="Freeform 90"/>
            <p:cNvSpPr>
              <a:spLocks noEditPoints="1"/>
            </p:cNvSpPr>
            <p:nvPr/>
          </p:nvSpPr>
          <p:spPr bwMode="gray">
            <a:xfrm>
              <a:off x="6974139" y="4625447"/>
              <a:ext cx="823793" cy="414588"/>
            </a:xfrm>
            <a:custGeom>
              <a:avLst/>
              <a:gdLst>
                <a:gd name="T0" fmla="*/ 493 w 526"/>
                <a:gd name="T1" fmla="*/ 266 h 266"/>
                <a:gd name="T2" fmla="*/ 517 w 526"/>
                <a:gd name="T3" fmla="*/ 258 h 266"/>
                <a:gd name="T4" fmla="*/ 509 w 526"/>
                <a:gd name="T5" fmla="*/ 100 h 266"/>
                <a:gd name="T6" fmla="*/ 484 w 526"/>
                <a:gd name="T7" fmla="*/ 161 h 266"/>
                <a:gd name="T8" fmla="*/ 517 w 526"/>
                <a:gd name="T9" fmla="*/ 40 h 266"/>
                <a:gd name="T10" fmla="*/ 500 w 526"/>
                <a:gd name="T11" fmla="*/ 8 h 266"/>
                <a:gd name="T12" fmla="*/ 465 w 526"/>
                <a:gd name="T13" fmla="*/ 258 h 266"/>
                <a:gd name="T14" fmla="*/ 457 w 526"/>
                <a:gd name="T15" fmla="*/ 266 h 266"/>
                <a:gd name="T16" fmla="*/ 465 w 526"/>
                <a:gd name="T17" fmla="*/ 157 h 266"/>
                <a:gd name="T18" fmla="*/ 457 w 526"/>
                <a:gd name="T19" fmla="*/ 165 h 266"/>
                <a:gd name="T20" fmla="*/ 465 w 526"/>
                <a:gd name="T21" fmla="*/ 56 h 266"/>
                <a:gd name="T22" fmla="*/ 457 w 526"/>
                <a:gd name="T23" fmla="*/ 65 h 266"/>
                <a:gd name="T24" fmla="*/ 404 w 526"/>
                <a:gd name="T25" fmla="*/ 262 h 266"/>
                <a:gd name="T26" fmla="*/ 367 w 526"/>
                <a:gd name="T27" fmla="*/ 201 h 266"/>
                <a:gd name="T28" fmla="*/ 367 w 526"/>
                <a:gd name="T29" fmla="*/ 266 h 266"/>
                <a:gd name="T30" fmla="*/ 396 w 526"/>
                <a:gd name="T31" fmla="*/ 157 h 266"/>
                <a:gd name="T32" fmla="*/ 380 w 526"/>
                <a:gd name="T33" fmla="*/ 157 h 266"/>
                <a:gd name="T34" fmla="*/ 404 w 526"/>
                <a:gd name="T35" fmla="*/ 40 h 266"/>
                <a:gd name="T36" fmla="*/ 363 w 526"/>
                <a:gd name="T37" fmla="*/ 4 h 266"/>
                <a:gd name="T38" fmla="*/ 401 w 526"/>
                <a:gd name="T39" fmla="*/ 65 h 266"/>
                <a:gd name="T40" fmla="*/ 303 w 526"/>
                <a:gd name="T41" fmla="*/ 258 h 266"/>
                <a:gd name="T42" fmla="*/ 336 w 526"/>
                <a:gd name="T43" fmla="*/ 209 h 266"/>
                <a:gd name="T44" fmla="*/ 303 w 526"/>
                <a:gd name="T45" fmla="*/ 157 h 266"/>
                <a:gd name="T46" fmla="*/ 336 w 526"/>
                <a:gd name="T47" fmla="*/ 109 h 266"/>
                <a:gd name="T48" fmla="*/ 303 w 526"/>
                <a:gd name="T49" fmla="*/ 56 h 266"/>
                <a:gd name="T50" fmla="*/ 336 w 526"/>
                <a:gd name="T51" fmla="*/ 8 h 266"/>
                <a:gd name="T52" fmla="*/ 267 w 526"/>
                <a:gd name="T53" fmla="*/ 258 h 266"/>
                <a:gd name="T54" fmla="*/ 246 w 526"/>
                <a:gd name="T55" fmla="*/ 258 h 266"/>
                <a:gd name="T56" fmla="*/ 279 w 526"/>
                <a:gd name="T57" fmla="*/ 136 h 266"/>
                <a:gd name="T58" fmla="*/ 246 w 526"/>
                <a:gd name="T59" fmla="*/ 109 h 266"/>
                <a:gd name="T60" fmla="*/ 283 w 526"/>
                <a:gd name="T61" fmla="*/ 161 h 266"/>
                <a:gd name="T62" fmla="*/ 267 w 526"/>
                <a:gd name="T63" fmla="*/ 0 h 266"/>
                <a:gd name="T64" fmla="*/ 242 w 526"/>
                <a:gd name="T65" fmla="*/ 61 h 266"/>
                <a:gd name="T66" fmla="*/ 190 w 526"/>
                <a:gd name="T67" fmla="*/ 201 h 266"/>
                <a:gd name="T68" fmla="*/ 190 w 526"/>
                <a:gd name="T69" fmla="*/ 258 h 266"/>
                <a:gd name="T70" fmla="*/ 190 w 526"/>
                <a:gd name="T71" fmla="*/ 100 h 266"/>
                <a:gd name="T72" fmla="*/ 190 w 526"/>
                <a:gd name="T73" fmla="*/ 157 h 266"/>
                <a:gd name="T74" fmla="*/ 190 w 526"/>
                <a:gd name="T75" fmla="*/ 0 h 266"/>
                <a:gd name="T76" fmla="*/ 190 w 526"/>
                <a:gd name="T77" fmla="*/ 56 h 266"/>
                <a:gd name="T78" fmla="*/ 154 w 526"/>
                <a:gd name="T79" fmla="*/ 240 h 266"/>
                <a:gd name="T80" fmla="*/ 137 w 526"/>
                <a:gd name="T81" fmla="*/ 209 h 266"/>
                <a:gd name="T82" fmla="*/ 162 w 526"/>
                <a:gd name="T83" fmla="*/ 161 h 266"/>
                <a:gd name="T84" fmla="*/ 125 w 526"/>
                <a:gd name="T85" fmla="*/ 100 h 266"/>
                <a:gd name="T86" fmla="*/ 125 w 526"/>
                <a:gd name="T87" fmla="*/ 165 h 266"/>
                <a:gd name="T88" fmla="*/ 154 w 526"/>
                <a:gd name="T89" fmla="*/ 56 h 266"/>
                <a:gd name="T90" fmla="*/ 137 w 526"/>
                <a:gd name="T91" fmla="*/ 56 h 266"/>
                <a:gd name="T92" fmla="*/ 101 w 526"/>
                <a:gd name="T93" fmla="*/ 209 h 266"/>
                <a:gd name="T94" fmla="*/ 101 w 526"/>
                <a:gd name="T95" fmla="*/ 258 h 266"/>
                <a:gd name="T96" fmla="*/ 101 w 526"/>
                <a:gd name="T97" fmla="*/ 109 h 266"/>
                <a:gd name="T98" fmla="*/ 101 w 526"/>
                <a:gd name="T99" fmla="*/ 157 h 266"/>
                <a:gd name="T100" fmla="*/ 101 w 526"/>
                <a:gd name="T101" fmla="*/ 8 h 266"/>
                <a:gd name="T102" fmla="*/ 101 w 526"/>
                <a:gd name="T103" fmla="*/ 56 h 266"/>
                <a:gd name="T104" fmla="*/ 41 w 526"/>
                <a:gd name="T105" fmla="*/ 240 h 266"/>
                <a:gd name="T106" fmla="*/ 0 w 526"/>
                <a:gd name="T107" fmla="*/ 205 h 266"/>
                <a:gd name="T108" fmla="*/ 37 w 526"/>
                <a:gd name="T109" fmla="*/ 266 h 266"/>
                <a:gd name="T110" fmla="*/ 0 w 526"/>
                <a:gd name="T111" fmla="*/ 157 h 266"/>
                <a:gd name="T112" fmla="*/ 33 w 526"/>
                <a:gd name="T113" fmla="*/ 109 h 266"/>
                <a:gd name="T114" fmla="*/ 25 w 526"/>
                <a:gd name="T115" fmla="*/ 56 h 266"/>
                <a:gd name="T116" fmla="*/ 4 w 526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6" h="266">
                  <a:moveTo>
                    <a:pt x="526" y="258"/>
                  </a:moveTo>
                  <a:cubicBezTo>
                    <a:pt x="526" y="209"/>
                    <a:pt x="526" y="209"/>
                    <a:pt x="526" y="209"/>
                  </a:cubicBezTo>
                  <a:cubicBezTo>
                    <a:pt x="526" y="205"/>
                    <a:pt x="522" y="201"/>
                    <a:pt x="517" y="201"/>
                  </a:cubicBezTo>
                  <a:cubicBezTo>
                    <a:pt x="493" y="201"/>
                    <a:pt x="493" y="201"/>
                    <a:pt x="493" y="201"/>
                  </a:cubicBezTo>
                  <a:cubicBezTo>
                    <a:pt x="488" y="201"/>
                    <a:pt x="484" y="205"/>
                    <a:pt x="484" y="209"/>
                  </a:cubicBezTo>
                  <a:cubicBezTo>
                    <a:pt x="484" y="258"/>
                    <a:pt x="484" y="258"/>
                    <a:pt x="484" y="258"/>
                  </a:cubicBezTo>
                  <a:cubicBezTo>
                    <a:pt x="484" y="262"/>
                    <a:pt x="488" y="266"/>
                    <a:pt x="493" y="266"/>
                  </a:cubicBezTo>
                  <a:cubicBezTo>
                    <a:pt x="517" y="266"/>
                    <a:pt x="517" y="266"/>
                    <a:pt x="517" y="266"/>
                  </a:cubicBezTo>
                  <a:cubicBezTo>
                    <a:pt x="522" y="266"/>
                    <a:pt x="526" y="262"/>
                    <a:pt x="526" y="258"/>
                  </a:cubicBezTo>
                  <a:close/>
                  <a:moveTo>
                    <a:pt x="517" y="258"/>
                  </a:moveTo>
                  <a:cubicBezTo>
                    <a:pt x="493" y="258"/>
                    <a:pt x="493" y="258"/>
                    <a:pt x="493" y="258"/>
                  </a:cubicBezTo>
                  <a:cubicBezTo>
                    <a:pt x="493" y="209"/>
                    <a:pt x="493" y="209"/>
                    <a:pt x="493" y="209"/>
                  </a:cubicBezTo>
                  <a:cubicBezTo>
                    <a:pt x="517" y="209"/>
                    <a:pt x="517" y="209"/>
                    <a:pt x="517" y="209"/>
                  </a:cubicBezTo>
                  <a:lnTo>
                    <a:pt x="517" y="258"/>
                  </a:lnTo>
                  <a:close/>
                  <a:moveTo>
                    <a:pt x="526" y="161"/>
                  </a:moveTo>
                  <a:cubicBezTo>
                    <a:pt x="526" y="140"/>
                    <a:pt x="526" y="140"/>
                    <a:pt x="526" y="140"/>
                  </a:cubicBezTo>
                  <a:cubicBezTo>
                    <a:pt x="526" y="138"/>
                    <a:pt x="525" y="136"/>
                    <a:pt x="521" y="136"/>
                  </a:cubicBezTo>
                  <a:cubicBezTo>
                    <a:pt x="519" y="136"/>
                    <a:pt x="517" y="138"/>
                    <a:pt x="517" y="140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9" y="157"/>
                    <a:pt x="509" y="157"/>
                    <a:pt x="509" y="157"/>
                  </a:cubicBezTo>
                  <a:cubicBezTo>
                    <a:pt x="509" y="100"/>
                    <a:pt x="509" y="100"/>
                    <a:pt x="509" y="100"/>
                  </a:cubicBezTo>
                  <a:cubicBezTo>
                    <a:pt x="488" y="100"/>
                    <a:pt x="488" y="100"/>
                    <a:pt x="488" y="100"/>
                  </a:cubicBezTo>
                  <a:cubicBezTo>
                    <a:pt x="486" y="100"/>
                    <a:pt x="484" y="101"/>
                    <a:pt x="484" y="105"/>
                  </a:cubicBezTo>
                  <a:cubicBezTo>
                    <a:pt x="484" y="107"/>
                    <a:pt x="486" y="109"/>
                    <a:pt x="488" y="109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0" y="157"/>
                    <a:pt x="500" y="157"/>
                    <a:pt x="500" y="157"/>
                  </a:cubicBezTo>
                  <a:cubicBezTo>
                    <a:pt x="488" y="157"/>
                    <a:pt x="488" y="157"/>
                    <a:pt x="488" y="157"/>
                  </a:cubicBezTo>
                  <a:cubicBezTo>
                    <a:pt x="486" y="157"/>
                    <a:pt x="484" y="158"/>
                    <a:pt x="484" y="161"/>
                  </a:cubicBezTo>
                  <a:cubicBezTo>
                    <a:pt x="484" y="164"/>
                    <a:pt x="486" y="165"/>
                    <a:pt x="488" y="165"/>
                  </a:cubicBezTo>
                  <a:cubicBezTo>
                    <a:pt x="521" y="165"/>
                    <a:pt x="521" y="165"/>
                    <a:pt x="521" y="165"/>
                  </a:cubicBezTo>
                  <a:cubicBezTo>
                    <a:pt x="524" y="165"/>
                    <a:pt x="526" y="164"/>
                    <a:pt x="526" y="161"/>
                  </a:cubicBezTo>
                  <a:close/>
                  <a:moveTo>
                    <a:pt x="526" y="61"/>
                  </a:move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lose/>
                  <a:moveTo>
                    <a:pt x="465" y="258"/>
                  </a:moveTo>
                  <a:cubicBezTo>
                    <a:pt x="465" y="209"/>
                    <a:pt x="465" y="209"/>
                    <a:pt x="465" y="209"/>
                  </a:cubicBezTo>
                  <a:cubicBezTo>
                    <a:pt x="465" y="205"/>
                    <a:pt x="461" y="201"/>
                    <a:pt x="457" y="201"/>
                  </a:cubicBezTo>
                  <a:cubicBezTo>
                    <a:pt x="432" y="201"/>
                    <a:pt x="432" y="201"/>
                    <a:pt x="432" y="201"/>
                  </a:cubicBezTo>
                  <a:cubicBezTo>
                    <a:pt x="428" y="201"/>
                    <a:pt x="423" y="205"/>
                    <a:pt x="423" y="209"/>
                  </a:cubicBezTo>
                  <a:cubicBezTo>
                    <a:pt x="423" y="258"/>
                    <a:pt x="423" y="258"/>
                    <a:pt x="423" y="258"/>
                  </a:cubicBezTo>
                  <a:cubicBezTo>
                    <a:pt x="423" y="262"/>
                    <a:pt x="427" y="266"/>
                    <a:pt x="432" y="266"/>
                  </a:cubicBezTo>
                  <a:cubicBezTo>
                    <a:pt x="457" y="266"/>
                    <a:pt x="457" y="266"/>
                    <a:pt x="457" y="266"/>
                  </a:cubicBezTo>
                  <a:cubicBezTo>
                    <a:pt x="461" y="266"/>
                    <a:pt x="465" y="262"/>
                    <a:pt x="465" y="258"/>
                  </a:cubicBezTo>
                  <a:close/>
                  <a:moveTo>
                    <a:pt x="457" y="258"/>
                  </a:moveTo>
                  <a:cubicBezTo>
                    <a:pt x="432" y="258"/>
                    <a:pt x="432" y="258"/>
                    <a:pt x="432" y="258"/>
                  </a:cubicBezTo>
                  <a:cubicBezTo>
                    <a:pt x="432" y="209"/>
                    <a:pt x="432" y="209"/>
                    <a:pt x="432" y="209"/>
                  </a:cubicBezTo>
                  <a:cubicBezTo>
                    <a:pt x="457" y="209"/>
                    <a:pt x="457" y="209"/>
                    <a:pt x="457" y="209"/>
                  </a:cubicBezTo>
                  <a:lnTo>
                    <a:pt x="457" y="258"/>
                  </a:lnTo>
                  <a:close/>
                  <a:moveTo>
                    <a:pt x="465" y="157"/>
                  </a:moveTo>
                  <a:cubicBezTo>
                    <a:pt x="465" y="109"/>
                    <a:pt x="465" y="109"/>
                    <a:pt x="465" y="109"/>
                  </a:cubicBezTo>
                  <a:cubicBezTo>
                    <a:pt x="465" y="104"/>
                    <a:pt x="461" y="100"/>
                    <a:pt x="457" y="100"/>
                  </a:cubicBezTo>
                  <a:cubicBezTo>
                    <a:pt x="432" y="100"/>
                    <a:pt x="432" y="100"/>
                    <a:pt x="432" y="100"/>
                  </a:cubicBezTo>
                  <a:cubicBezTo>
                    <a:pt x="428" y="100"/>
                    <a:pt x="423" y="104"/>
                    <a:pt x="423" y="109"/>
                  </a:cubicBezTo>
                  <a:cubicBezTo>
                    <a:pt x="423" y="157"/>
                    <a:pt x="423" y="157"/>
                    <a:pt x="423" y="157"/>
                  </a:cubicBezTo>
                  <a:cubicBezTo>
                    <a:pt x="423" y="162"/>
                    <a:pt x="427" y="165"/>
                    <a:pt x="432" y="165"/>
                  </a:cubicBezTo>
                  <a:cubicBezTo>
                    <a:pt x="457" y="165"/>
                    <a:pt x="457" y="165"/>
                    <a:pt x="457" y="165"/>
                  </a:cubicBezTo>
                  <a:cubicBezTo>
                    <a:pt x="461" y="165"/>
                    <a:pt x="465" y="162"/>
                    <a:pt x="465" y="157"/>
                  </a:cubicBezTo>
                  <a:close/>
                  <a:moveTo>
                    <a:pt x="457" y="157"/>
                  </a:moveTo>
                  <a:cubicBezTo>
                    <a:pt x="432" y="157"/>
                    <a:pt x="432" y="157"/>
                    <a:pt x="432" y="157"/>
                  </a:cubicBezTo>
                  <a:cubicBezTo>
                    <a:pt x="432" y="109"/>
                    <a:pt x="432" y="109"/>
                    <a:pt x="432" y="109"/>
                  </a:cubicBezTo>
                  <a:cubicBezTo>
                    <a:pt x="457" y="109"/>
                    <a:pt x="457" y="109"/>
                    <a:pt x="457" y="109"/>
                  </a:cubicBezTo>
                  <a:lnTo>
                    <a:pt x="457" y="157"/>
                  </a:lnTo>
                  <a:close/>
                  <a:moveTo>
                    <a:pt x="465" y="56"/>
                  </a:move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lose/>
                  <a:moveTo>
                    <a:pt x="457" y="56"/>
                  </a:moveTo>
                  <a:cubicBezTo>
                    <a:pt x="432" y="56"/>
                    <a:pt x="432" y="56"/>
                    <a:pt x="432" y="56"/>
                  </a:cubicBezTo>
                  <a:cubicBezTo>
                    <a:pt x="432" y="8"/>
                    <a:pt x="432" y="8"/>
                    <a:pt x="432" y="8"/>
                  </a:cubicBezTo>
                  <a:cubicBezTo>
                    <a:pt x="457" y="8"/>
                    <a:pt x="457" y="8"/>
                    <a:pt x="457" y="8"/>
                  </a:cubicBezTo>
                  <a:lnTo>
                    <a:pt x="457" y="56"/>
                  </a:lnTo>
                  <a:close/>
                  <a:moveTo>
                    <a:pt x="404" y="262"/>
                  </a:moveTo>
                  <a:cubicBezTo>
                    <a:pt x="404" y="240"/>
                    <a:pt x="404" y="240"/>
                    <a:pt x="404" y="240"/>
                  </a:cubicBezTo>
                  <a:cubicBezTo>
                    <a:pt x="404" y="239"/>
                    <a:pt x="403" y="237"/>
                    <a:pt x="401" y="237"/>
                  </a:cubicBezTo>
                  <a:cubicBezTo>
                    <a:pt x="397" y="237"/>
                    <a:pt x="396" y="239"/>
                    <a:pt x="396" y="240"/>
                  </a:cubicBezTo>
                  <a:cubicBezTo>
                    <a:pt x="396" y="258"/>
                    <a:pt x="396" y="258"/>
                    <a:pt x="396" y="258"/>
                  </a:cubicBezTo>
                  <a:cubicBezTo>
                    <a:pt x="388" y="258"/>
                    <a:pt x="388" y="258"/>
                    <a:pt x="388" y="258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67" y="201"/>
                    <a:pt x="367" y="201"/>
                    <a:pt x="367" y="201"/>
                  </a:cubicBezTo>
                  <a:cubicBezTo>
                    <a:pt x="365" y="201"/>
                    <a:pt x="363" y="202"/>
                    <a:pt x="363" y="205"/>
                  </a:cubicBezTo>
                  <a:cubicBezTo>
                    <a:pt x="363" y="208"/>
                    <a:pt x="365" y="209"/>
                    <a:pt x="367" y="209"/>
                  </a:cubicBezTo>
                  <a:cubicBezTo>
                    <a:pt x="380" y="209"/>
                    <a:pt x="380" y="209"/>
                    <a:pt x="380" y="209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67" y="258"/>
                    <a:pt x="367" y="258"/>
                    <a:pt x="367" y="258"/>
                  </a:cubicBezTo>
                  <a:cubicBezTo>
                    <a:pt x="365" y="258"/>
                    <a:pt x="363" y="259"/>
                    <a:pt x="363" y="262"/>
                  </a:cubicBezTo>
                  <a:cubicBezTo>
                    <a:pt x="363" y="265"/>
                    <a:pt x="365" y="266"/>
                    <a:pt x="367" y="266"/>
                  </a:cubicBezTo>
                  <a:cubicBezTo>
                    <a:pt x="401" y="266"/>
                    <a:pt x="401" y="266"/>
                    <a:pt x="401" y="266"/>
                  </a:cubicBezTo>
                  <a:cubicBezTo>
                    <a:pt x="402" y="266"/>
                    <a:pt x="404" y="265"/>
                    <a:pt x="404" y="262"/>
                  </a:cubicBezTo>
                  <a:close/>
                  <a:moveTo>
                    <a:pt x="404" y="161"/>
                  </a:moveTo>
                  <a:cubicBezTo>
                    <a:pt x="404" y="140"/>
                    <a:pt x="404" y="140"/>
                    <a:pt x="404" y="140"/>
                  </a:cubicBezTo>
                  <a:cubicBezTo>
                    <a:pt x="404" y="138"/>
                    <a:pt x="403" y="136"/>
                    <a:pt x="401" y="136"/>
                  </a:cubicBezTo>
                  <a:cubicBezTo>
                    <a:pt x="397" y="136"/>
                    <a:pt x="396" y="138"/>
                    <a:pt x="396" y="140"/>
                  </a:cubicBezTo>
                  <a:cubicBezTo>
                    <a:pt x="396" y="157"/>
                    <a:pt x="396" y="157"/>
                    <a:pt x="396" y="157"/>
                  </a:cubicBezTo>
                  <a:cubicBezTo>
                    <a:pt x="388" y="157"/>
                    <a:pt x="388" y="157"/>
                    <a:pt x="388" y="157"/>
                  </a:cubicBezTo>
                  <a:cubicBezTo>
                    <a:pt x="388" y="100"/>
                    <a:pt x="388" y="100"/>
                    <a:pt x="388" y="100"/>
                  </a:cubicBezTo>
                  <a:cubicBezTo>
                    <a:pt x="367" y="100"/>
                    <a:pt x="367" y="100"/>
                    <a:pt x="367" y="100"/>
                  </a:cubicBezTo>
                  <a:cubicBezTo>
                    <a:pt x="365" y="100"/>
                    <a:pt x="363" y="101"/>
                    <a:pt x="363" y="105"/>
                  </a:cubicBezTo>
                  <a:cubicBezTo>
                    <a:pt x="363" y="107"/>
                    <a:pt x="365" y="109"/>
                    <a:pt x="367" y="109"/>
                  </a:cubicBezTo>
                  <a:cubicBezTo>
                    <a:pt x="380" y="109"/>
                    <a:pt x="380" y="109"/>
                    <a:pt x="380" y="109"/>
                  </a:cubicBezTo>
                  <a:cubicBezTo>
                    <a:pt x="380" y="157"/>
                    <a:pt x="380" y="157"/>
                    <a:pt x="380" y="157"/>
                  </a:cubicBezTo>
                  <a:cubicBezTo>
                    <a:pt x="367" y="157"/>
                    <a:pt x="367" y="157"/>
                    <a:pt x="367" y="157"/>
                  </a:cubicBezTo>
                  <a:cubicBezTo>
                    <a:pt x="365" y="157"/>
                    <a:pt x="363" y="158"/>
                    <a:pt x="363" y="161"/>
                  </a:cubicBezTo>
                  <a:cubicBezTo>
                    <a:pt x="363" y="164"/>
                    <a:pt x="365" y="165"/>
                    <a:pt x="367" y="165"/>
                  </a:cubicBezTo>
                  <a:cubicBezTo>
                    <a:pt x="401" y="165"/>
                    <a:pt x="401" y="165"/>
                    <a:pt x="401" y="165"/>
                  </a:cubicBezTo>
                  <a:cubicBezTo>
                    <a:pt x="402" y="165"/>
                    <a:pt x="404" y="164"/>
                    <a:pt x="404" y="161"/>
                  </a:cubicBezTo>
                  <a:close/>
                  <a:moveTo>
                    <a:pt x="404" y="61"/>
                  </a:move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lose/>
                  <a:moveTo>
                    <a:pt x="344" y="258"/>
                  </a:moveTo>
                  <a:cubicBezTo>
                    <a:pt x="344" y="209"/>
                    <a:pt x="344" y="209"/>
                    <a:pt x="344" y="209"/>
                  </a:cubicBezTo>
                  <a:cubicBezTo>
                    <a:pt x="344" y="205"/>
                    <a:pt x="340" y="201"/>
                    <a:pt x="336" y="201"/>
                  </a:cubicBezTo>
                  <a:cubicBezTo>
                    <a:pt x="310" y="201"/>
                    <a:pt x="310" y="201"/>
                    <a:pt x="310" y="201"/>
                  </a:cubicBezTo>
                  <a:cubicBezTo>
                    <a:pt x="306" y="201"/>
                    <a:pt x="303" y="205"/>
                    <a:pt x="303" y="209"/>
                  </a:cubicBezTo>
                  <a:cubicBezTo>
                    <a:pt x="303" y="258"/>
                    <a:pt x="303" y="258"/>
                    <a:pt x="303" y="258"/>
                  </a:cubicBezTo>
                  <a:cubicBezTo>
                    <a:pt x="303" y="262"/>
                    <a:pt x="306" y="266"/>
                    <a:pt x="310" y="266"/>
                  </a:cubicBezTo>
                  <a:cubicBezTo>
                    <a:pt x="336" y="266"/>
                    <a:pt x="336" y="266"/>
                    <a:pt x="336" y="266"/>
                  </a:cubicBezTo>
                  <a:cubicBezTo>
                    <a:pt x="340" y="266"/>
                    <a:pt x="344" y="262"/>
                    <a:pt x="344" y="258"/>
                  </a:cubicBezTo>
                  <a:close/>
                  <a:moveTo>
                    <a:pt x="336" y="258"/>
                  </a:moveTo>
                  <a:cubicBezTo>
                    <a:pt x="310" y="258"/>
                    <a:pt x="310" y="258"/>
                    <a:pt x="310" y="258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36" y="209"/>
                    <a:pt x="336" y="209"/>
                    <a:pt x="336" y="209"/>
                  </a:cubicBezTo>
                  <a:lnTo>
                    <a:pt x="336" y="258"/>
                  </a:lnTo>
                  <a:close/>
                  <a:moveTo>
                    <a:pt x="344" y="157"/>
                  </a:moveTo>
                  <a:cubicBezTo>
                    <a:pt x="344" y="109"/>
                    <a:pt x="344" y="109"/>
                    <a:pt x="344" y="109"/>
                  </a:cubicBezTo>
                  <a:cubicBezTo>
                    <a:pt x="344" y="104"/>
                    <a:pt x="340" y="100"/>
                    <a:pt x="336" y="100"/>
                  </a:cubicBezTo>
                  <a:cubicBezTo>
                    <a:pt x="310" y="100"/>
                    <a:pt x="310" y="100"/>
                    <a:pt x="310" y="100"/>
                  </a:cubicBezTo>
                  <a:cubicBezTo>
                    <a:pt x="306" y="100"/>
                    <a:pt x="303" y="104"/>
                    <a:pt x="303" y="109"/>
                  </a:cubicBezTo>
                  <a:cubicBezTo>
                    <a:pt x="303" y="157"/>
                    <a:pt x="303" y="157"/>
                    <a:pt x="303" y="157"/>
                  </a:cubicBezTo>
                  <a:cubicBezTo>
                    <a:pt x="303" y="162"/>
                    <a:pt x="306" y="165"/>
                    <a:pt x="310" y="165"/>
                  </a:cubicBezTo>
                  <a:cubicBezTo>
                    <a:pt x="336" y="165"/>
                    <a:pt x="336" y="165"/>
                    <a:pt x="336" y="165"/>
                  </a:cubicBezTo>
                  <a:cubicBezTo>
                    <a:pt x="340" y="165"/>
                    <a:pt x="344" y="162"/>
                    <a:pt x="344" y="157"/>
                  </a:cubicBezTo>
                  <a:close/>
                  <a:moveTo>
                    <a:pt x="336" y="157"/>
                  </a:moveTo>
                  <a:cubicBezTo>
                    <a:pt x="310" y="157"/>
                    <a:pt x="310" y="157"/>
                    <a:pt x="310" y="157"/>
                  </a:cubicBezTo>
                  <a:cubicBezTo>
                    <a:pt x="310" y="109"/>
                    <a:pt x="310" y="109"/>
                    <a:pt x="310" y="109"/>
                  </a:cubicBezTo>
                  <a:cubicBezTo>
                    <a:pt x="336" y="109"/>
                    <a:pt x="336" y="109"/>
                    <a:pt x="336" y="109"/>
                  </a:cubicBezTo>
                  <a:lnTo>
                    <a:pt x="336" y="157"/>
                  </a:lnTo>
                  <a:close/>
                  <a:moveTo>
                    <a:pt x="344" y="56"/>
                  </a:move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lose/>
                  <a:moveTo>
                    <a:pt x="336" y="56"/>
                  </a:moveTo>
                  <a:cubicBezTo>
                    <a:pt x="310" y="56"/>
                    <a:pt x="310" y="56"/>
                    <a:pt x="310" y="56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36" y="8"/>
                    <a:pt x="336" y="8"/>
                    <a:pt x="336" y="8"/>
                  </a:cubicBezTo>
                  <a:lnTo>
                    <a:pt x="336" y="56"/>
                  </a:lnTo>
                  <a:close/>
                  <a:moveTo>
                    <a:pt x="283" y="262"/>
                  </a:moveTo>
                  <a:cubicBezTo>
                    <a:pt x="283" y="240"/>
                    <a:pt x="283" y="240"/>
                    <a:pt x="283" y="240"/>
                  </a:cubicBezTo>
                  <a:cubicBezTo>
                    <a:pt x="283" y="239"/>
                    <a:pt x="283" y="237"/>
                    <a:pt x="279" y="237"/>
                  </a:cubicBezTo>
                  <a:cubicBezTo>
                    <a:pt x="276" y="237"/>
                    <a:pt x="275" y="239"/>
                    <a:pt x="275" y="240"/>
                  </a:cubicBezTo>
                  <a:cubicBezTo>
                    <a:pt x="275" y="258"/>
                    <a:pt x="275" y="258"/>
                    <a:pt x="275" y="258"/>
                  </a:cubicBezTo>
                  <a:cubicBezTo>
                    <a:pt x="267" y="258"/>
                    <a:pt x="267" y="258"/>
                    <a:pt x="267" y="258"/>
                  </a:cubicBezTo>
                  <a:cubicBezTo>
                    <a:pt x="267" y="201"/>
                    <a:pt x="267" y="201"/>
                    <a:pt x="267" y="201"/>
                  </a:cubicBezTo>
                  <a:cubicBezTo>
                    <a:pt x="246" y="201"/>
                    <a:pt x="246" y="201"/>
                    <a:pt x="246" y="201"/>
                  </a:cubicBezTo>
                  <a:cubicBezTo>
                    <a:pt x="244" y="201"/>
                    <a:pt x="242" y="202"/>
                    <a:pt x="242" y="205"/>
                  </a:cubicBezTo>
                  <a:cubicBezTo>
                    <a:pt x="242" y="208"/>
                    <a:pt x="244" y="209"/>
                    <a:pt x="246" y="209"/>
                  </a:cubicBezTo>
                  <a:cubicBezTo>
                    <a:pt x="258" y="209"/>
                    <a:pt x="258" y="209"/>
                    <a:pt x="258" y="209"/>
                  </a:cubicBezTo>
                  <a:cubicBezTo>
                    <a:pt x="258" y="258"/>
                    <a:pt x="258" y="258"/>
                    <a:pt x="258" y="258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44" y="258"/>
                    <a:pt x="242" y="259"/>
                    <a:pt x="242" y="262"/>
                  </a:cubicBezTo>
                  <a:cubicBezTo>
                    <a:pt x="242" y="265"/>
                    <a:pt x="244" y="266"/>
                    <a:pt x="246" y="266"/>
                  </a:cubicBezTo>
                  <a:cubicBezTo>
                    <a:pt x="279" y="266"/>
                    <a:pt x="279" y="266"/>
                    <a:pt x="279" y="266"/>
                  </a:cubicBezTo>
                  <a:cubicBezTo>
                    <a:pt x="281" y="266"/>
                    <a:pt x="283" y="265"/>
                    <a:pt x="283" y="262"/>
                  </a:cubicBezTo>
                  <a:close/>
                  <a:moveTo>
                    <a:pt x="283" y="161"/>
                  </a:moveTo>
                  <a:cubicBezTo>
                    <a:pt x="283" y="140"/>
                    <a:pt x="283" y="140"/>
                    <a:pt x="283" y="140"/>
                  </a:cubicBezTo>
                  <a:cubicBezTo>
                    <a:pt x="283" y="138"/>
                    <a:pt x="283" y="136"/>
                    <a:pt x="279" y="136"/>
                  </a:cubicBezTo>
                  <a:cubicBezTo>
                    <a:pt x="276" y="136"/>
                    <a:pt x="275" y="138"/>
                    <a:pt x="275" y="140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67" y="157"/>
                    <a:pt x="267" y="157"/>
                    <a:pt x="267" y="157"/>
                  </a:cubicBezTo>
                  <a:cubicBezTo>
                    <a:pt x="267" y="100"/>
                    <a:pt x="267" y="100"/>
                    <a:pt x="267" y="100"/>
                  </a:cubicBezTo>
                  <a:cubicBezTo>
                    <a:pt x="246" y="100"/>
                    <a:pt x="246" y="100"/>
                    <a:pt x="246" y="100"/>
                  </a:cubicBezTo>
                  <a:cubicBezTo>
                    <a:pt x="244" y="100"/>
                    <a:pt x="242" y="101"/>
                    <a:pt x="242" y="105"/>
                  </a:cubicBezTo>
                  <a:cubicBezTo>
                    <a:pt x="242" y="107"/>
                    <a:pt x="244" y="109"/>
                    <a:pt x="246" y="109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8" y="157"/>
                    <a:pt x="258" y="157"/>
                    <a:pt x="258" y="157"/>
                  </a:cubicBezTo>
                  <a:cubicBezTo>
                    <a:pt x="246" y="157"/>
                    <a:pt x="246" y="157"/>
                    <a:pt x="246" y="157"/>
                  </a:cubicBezTo>
                  <a:cubicBezTo>
                    <a:pt x="244" y="157"/>
                    <a:pt x="242" y="158"/>
                    <a:pt x="242" y="161"/>
                  </a:cubicBezTo>
                  <a:cubicBezTo>
                    <a:pt x="242" y="164"/>
                    <a:pt x="244" y="165"/>
                    <a:pt x="246" y="165"/>
                  </a:cubicBezTo>
                  <a:cubicBezTo>
                    <a:pt x="279" y="165"/>
                    <a:pt x="279" y="165"/>
                    <a:pt x="279" y="165"/>
                  </a:cubicBezTo>
                  <a:cubicBezTo>
                    <a:pt x="281" y="165"/>
                    <a:pt x="283" y="164"/>
                    <a:pt x="283" y="161"/>
                  </a:cubicBezTo>
                  <a:close/>
                  <a:moveTo>
                    <a:pt x="283" y="61"/>
                  </a:move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lose/>
                  <a:moveTo>
                    <a:pt x="223" y="258"/>
                  </a:moveTo>
                  <a:cubicBezTo>
                    <a:pt x="223" y="209"/>
                    <a:pt x="223" y="209"/>
                    <a:pt x="223" y="209"/>
                  </a:cubicBezTo>
                  <a:cubicBezTo>
                    <a:pt x="223" y="205"/>
                    <a:pt x="219" y="201"/>
                    <a:pt x="214" y="201"/>
                  </a:cubicBezTo>
                  <a:cubicBezTo>
                    <a:pt x="190" y="201"/>
                    <a:pt x="190" y="201"/>
                    <a:pt x="190" y="201"/>
                  </a:cubicBezTo>
                  <a:cubicBezTo>
                    <a:pt x="184" y="201"/>
                    <a:pt x="181" y="205"/>
                    <a:pt x="181" y="209"/>
                  </a:cubicBezTo>
                  <a:cubicBezTo>
                    <a:pt x="181" y="258"/>
                    <a:pt x="181" y="258"/>
                    <a:pt x="181" y="258"/>
                  </a:cubicBezTo>
                  <a:cubicBezTo>
                    <a:pt x="181" y="262"/>
                    <a:pt x="184" y="266"/>
                    <a:pt x="190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9" y="266"/>
                    <a:pt x="223" y="262"/>
                    <a:pt x="223" y="258"/>
                  </a:cubicBezTo>
                  <a:close/>
                  <a:moveTo>
                    <a:pt x="214" y="258"/>
                  </a:moveTo>
                  <a:cubicBezTo>
                    <a:pt x="190" y="258"/>
                    <a:pt x="190" y="258"/>
                    <a:pt x="190" y="258"/>
                  </a:cubicBezTo>
                  <a:cubicBezTo>
                    <a:pt x="190" y="209"/>
                    <a:pt x="190" y="209"/>
                    <a:pt x="190" y="209"/>
                  </a:cubicBezTo>
                  <a:cubicBezTo>
                    <a:pt x="214" y="209"/>
                    <a:pt x="214" y="209"/>
                    <a:pt x="214" y="209"/>
                  </a:cubicBezTo>
                  <a:lnTo>
                    <a:pt x="214" y="258"/>
                  </a:lnTo>
                  <a:close/>
                  <a:moveTo>
                    <a:pt x="223" y="157"/>
                  </a:moveTo>
                  <a:cubicBezTo>
                    <a:pt x="223" y="109"/>
                    <a:pt x="223" y="109"/>
                    <a:pt x="223" y="109"/>
                  </a:cubicBezTo>
                  <a:cubicBezTo>
                    <a:pt x="223" y="104"/>
                    <a:pt x="219" y="100"/>
                    <a:pt x="214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84" y="100"/>
                    <a:pt x="181" y="104"/>
                    <a:pt x="181" y="109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81" y="162"/>
                    <a:pt x="184" y="165"/>
                    <a:pt x="190" y="165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9" y="165"/>
                    <a:pt x="223" y="162"/>
                    <a:pt x="223" y="157"/>
                  </a:cubicBezTo>
                  <a:close/>
                  <a:moveTo>
                    <a:pt x="214" y="157"/>
                  </a:moveTo>
                  <a:cubicBezTo>
                    <a:pt x="190" y="157"/>
                    <a:pt x="190" y="157"/>
                    <a:pt x="190" y="157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214" y="109"/>
                    <a:pt x="214" y="109"/>
                    <a:pt x="214" y="109"/>
                  </a:cubicBezTo>
                  <a:lnTo>
                    <a:pt x="214" y="157"/>
                  </a:lnTo>
                  <a:close/>
                  <a:moveTo>
                    <a:pt x="223" y="56"/>
                  </a:move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lose/>
                  <a:moveTo>
                    <a:pt x="214" y="56"/>
                  </a:moveTo>
                  <a:cubicBezTo>
                    <a:pt x="190" y="56"/>
                    <a:pt x="190" y="56"/>
                    <a:pt x="190" y="56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214" y="8"/>
                    <a:pt x="214" y="8"/>
                    <a:pt x="214" y="8"/>
                  </a:cubicBezTo>
                  <a:lnTo>
                    <a:pt x="214" y="56"/>
                  </a:lnTo>
                  <a:close/>
                  <a:moveTo>
                    <a:pt x="162" y="262"/>
                  </a:moveTo>
                  <a:cubicBezTo>
                    <a:pt x="162" y="240"/>
                    <a:pt x="162" y="240"/>
                    <a:pt x="162" y="240"/>
                  </a:cubicBezTo>
                  <a:cubicBezTo>
                    <a:pt x="162" y="239"/>
                    <a:pt x="161" y="237"/>
                    <a:pt x="158" y="237"/>
                  </a:cubicBezTo>
                  <a:cubicBezTo>
                    <a:pt x="155" y="237"/>
                    <a:pt x="154" y="239"/>
                    <a:pt x="154" y="240"/>
                  </a:cubicBezTo>
                  <a:cubicBezTo>
                    <a:pt x="154" y="258"/>
                    <a:pt x="154" y="258"/>
                    <a:pt x="154" y="258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23" y="201"/>
                    <a:pt x="120" y="202"/>
                    <a:pt x="120" y="205"/>
                  </a:cubicBezTo>
                  <a:cubicBezTo>
                    <a:pt x="120" y="208"/>
                    <a:pt x="123" y="209"/>
                    <a:pt x="125" y="209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137" y="258"/>
                    <a:pt x="137" y="258"/>
                    <a:pt x="137" y="258"/>
                  </a:cubicBezTo>
                  <a:cubicBezTo>
                    <a:pt x="125" y="258"/>
                    <a:pt x="125" y="258"/>
                    <a:pt x="125" y="258"/>
                  </a:cubicBezTo>
                  <a:cubicBezTo>
                    <a:pt x="123" y="258"/>
                    <a:pt x="120" y="259"/>
                    <a:pt x="120" y="262"/>
                  </a:cubicBezTo>
                  <a:cubicBezTo>
                    <a:pt x="120" y="265"/>
                    <a:pt x="123" y="266"/>
                    <a:pt x="125" y="266"/>
                  </a:cubicBezTo>
                  <a:cubicBezTo>
                    <a:pt x="158" y="266"/>
                    <a:pt x="158" y="266"/>
                    <a:pt x="158" y="266"/>
                  </a:cubicBezTo>
                  <a:cubicBezTo>
                    <a:pt x="160" y="266"/>
                    <a:pt x="162" y="265"/>
                    <a:pt x="162" y="262"/>
                  </a:cubicBezTo>
                  <a:close/>
                  <a:moveTo>
                    <a:pt x="162" y="161"/>
                  </a:moveTo>
                  <a:cubicBezTo>
                    <a:pt x="162" y="140"/>
                    <a:pt x="162" y="140"/>
                    <a:pt x="162" y="140"/>
                  </a:cubicBezTo>
                  <a:cubicBezTo>
                    <a:pt x="162" y="138"/>
                    <a:pt x="161" y="136"/>
                    <a:pt x="158" y="136"/>
                  </a:cubicBezTo>
                  <a:cubicBezTo>
                    <a:pt x="155" y="136"/>
                    <a:pt x="154" y="138"/>
                    <a:pt x="154" y="140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3" y="100"/>
                    <a:pt x="120" y="101"/>
                    <a:pt x="120" y="105"/>
                  </a:cubicBezTo>
                  <a:cubicBezTo>
                    <a:pt x="120" y="107"/>
                    <a:pt x="123" y="109"/>
                    <a:pt x="125" y="109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3" y="157"/>
                    <a:pt x="120" y="158"/>
                    <a:pt x="120" y="161"/>
                  </a:cubicBezTo>
                  <a:cubicBezTo>
                    <a:pt x="120" y="164"/>
                    <a:pt x="123" y="165"/>
                    <a:pt x="125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60" y="165"/>
                    <a:pt x="162" y="164"/>
                    <a:pt x="162" y="161"/>
                  </a:cubicBezTo>
                  <a:close/>
                  <a:moveTo>
                    <a:pt x="162" y="61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lose/>
                  <a:moveTo>
                    <a:pt x="101" y="258"/>
                  </a:moveTo>
                  <a:cubicBezTo>
                    <a:pt x="101" y="209"/>
                    <a:pt x="101" y="209"/>
                    <a:pt x="101" y="209"/>
                  </a:cubicBezTo>
                  <a:cubicBezTo>
                    <a:pt x="101" y="205"/>
                    <a:pt x="98" y="201"/>
                    <a:pt x="93" y="201"/>
                  </a:cubicBezTo>
                  <a:cubicBezTo>
                    <a:pt x="68" y="201"/>
                    <a:pt x="68" y="201"/>
                    <a:pt x="68" y="201"/>
                  </a:cubicBezTo>
                  <a:cubicBezTo>
                    <a:pt x="64" y="201"/>
                    <a:pt x="60" y="205"/>
                    <a:pt x="60" y="209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2"/>
                    <a:pt x="64" y="266"/>
                    <a:pt x="68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8" y="266"/>
                    <a:pt x="101" y="262"/>
                    <a:pt x="101" y="258"/>
                  </a:cubicBezTo>
                  <a:close/>
                  <a:moveTo>
                    <a:pt x="93" y="258"/>
                  </a:moveTo>
                  <a:cubicBezTo>
                    <a:pt x="68" y="258"/>
                    <a:pt x="68" y="258"/>
                    <a:pt x="68" y="258"/>
                  </a:cubicBezTo>
                  <a:cubicBezTo>
                    <a:pt x="68" y="209"/>
                    <a:pt x="68" y="209"/>
                    <a:pt x="68" y="209"/>
                  </a:cubicBezTo>
                  <a:cubicBezTo>
                    <a:pt x="93" y="209"/>
                    <a:pt x="93" y="209"/>
                    <a:pt x="93" y="209"/>
                  </a:cubicBezTo>
                  <a:lnTo>
                    <a:pt x="93" y="258"/>
                  </a:lnTo>
                  <a:close/>
                  <a:moveTo>
                    <a:pt x="101" y="157"/>
                  </a:moveTo>
                  <a:cubicBezTo>
                    <a:pt x="101" y="109"/>
                    <a:pt x="101" y="109"/>
                    <a:pt x="101" y="109"/>
                  </a:cubicBezTo>
                  <a:cubicBezTo>
                    <a:pt x="101" y="104"/>
                    <a:pt x="98" y="100"/>
                    <a:pt x="93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4" y="100"/>
                    <a:pt x="60" y="104"/>
                    <a:pt x="60" y="109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60" y="162"/>
                    <a:pt x="64" y="165"/>
                    <a:pt x="68" y="165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98" y="165"/>
                    <a:pt x="101" y="162"/>
                    <a:pt x="101" y="157"/>
                  </a:cubicBezTo>
                  <a:close/>
                  <a:moveTo>
                    <a:pt x="93" y="157"/>
                  </a:moveTo>
                  <a:cubicBezTo>
                    <a:pt x="68" y="157"/>
                    <a:pt x="68" y="157"/>
                    <a:pt x="68" y="15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93" y="109"/>
                    <a:pt x="93" y="109"/>
                    <a:pt x="93" y="109"/>
                  </a:cubicBezTo>
                  <a:lnTo>
                    <a:pt x="93" y="157"/>
                  </a:lnTo>
                  <a:close/>
                  <a:moveTo>
                    <a:pt x="101" y="56"/>
                  </a:move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lose/>
                  <a:moveTo>
                    <a:pt x="93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56"/>
                  </a:lnTo>
                  <a:close/>
                  <a:moveTo>
                    <a:pt x="41" y="262"/>
                  </a:moveTo>
                  <a:cubicBezTo>
                    <a:pt x="41" y="240"/>
                    <a:pt x="41" y="240"/>
                    <a:pt x="41" y="240"/>
                  </a:cubicBezTo>
                  <a:cubicBezTo>
                    <a:pt x="41" y="239"/>
                    <a:pt x="40" y="237"/>
                    <a:pt x="37" y="237"/>
                  </a:cubicBezTo>
                  <a:cubicBezTo>
                    <a:pt x="33" y="237"/>
                    <a:pt x="33" y="239"/>
                    <a:pt x="33" y="240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5" y="201"/>
                    <a:pt x="25" y="201"/>
                    <a:pt x="25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1" y="201"/>
                    <a:pt x="0" y="202"/>
                    <a:pt x="0" y="205"/>
                  </a:cubicBezTo>
                  <a:cubicBezTo>
                    <a:pt x="0" y="208"/>
                    <a:pt x="1" y="209"/>
                    <a:pt x="4" y="209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4" y="258"/>
                    <a:pt x="4" y="258"/>
                    <a:pt x="4" y="258"/>
                  </a:cubicBezTo>
                  <a:cubicBezTo>
                    <a:pt x="1" y="258"/>
                    <a:pt x="0" y="259"/>
                    <a:pt x="0" y="262"/>
                  </a:cubicBezTo>
                  <a:cubicBezTo>
                    <a:pt x="0" y="265"/>
                    <a:pt x="1" y="266"/>
                    <a:pt x="4" y="266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9" y="266"/>
                    <a:pt x="41" y="265"/>
                    <a:pt x="41" y="262"/>
                  </a:cubicBezTo>
                  <a:close/>
                  <a:moveTo>
                    <a:pt x="41" y="157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104"/>
                    <a:pt x="37" y="100"/>
                    <a:pt x="33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3" y="100"/>
                    <a:pt x="0" y="104"/>
                    <a:pt x="0" y="10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2"/>
                    <a:pt x="3" y="165"/>
                    <a:pt x="7" y="165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7" y="165"/>
                    <a:pt x="41" y="162"/>
                    <a:pt x="41" y="157"/>
                  </a:cubicBezTo>
                  <a:close/>
                  <a:moveTo>
                    <a:pt x="33" y="157"/>
                  </a:moveTo>
                  <a:cubicBezTo>
                    <a:pt x="7" y="157"/>
                    <a:pt x="7" y="157"/>
                    <a:pt x="7" y="157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33" y="109"/>
                    <a:pt x="33" y="109"/>
                    <a:pt x="33" y="109"/>
                  </a:cubicBezTo>
                  <a:lnTo>
                    <a:pt x="33" y="157"/>
                  </a:lnTo>
                  <a:close/>
                  <a:moveTo>
                    <a:pt x="41" y="61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103058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8813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334973" y="0"/>
            <a:ext cx="6857027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grpSp>
        <p:nvGrpSpPr>
          <p:cNvPr id="105" name="Group 104"/>
          <p:cNvGrpSpPr>
            <a:grpSpLocks noChangeAspect="1"/>
          </p:cNvGrpSpPr>
          <p:nvPr userDrawn="1"/>
        </p:nvGrpSpPr>
        <p:grpSpPr bwMode="gray">
          <a:xfrm>
            <a:off x="5675128" y="4141867"/>
            <a:ext cx="6516872" cy="2716134"/>
            <a:chOff x="5788926" y="4224320"/>
            <a:chExt cx="6647549" cy="2770205"/>
          </a:xfrm>
        </p:grpSpPr>
        <p:sp>
          <p:nvSpPr>
            <p:cNvPr id="106" name="Freeform: Shape 105"/>
            <p:cNvSpPr/>
            <p:nvPr userDrawn="1"/>
          </p:nvSpPr>
          <p:spPr bwMode="gray">
            <a:xfrm>
              <a:off x="5788926" y="5758835"/>
              <a:ext cx="2577047" cy="1235690"/>
            </a:xfrm>
            <a:custGeom>
              <a:avLst/>
              <a:gdLst>
                <a:gd name="connsiteX0" fmla="*/ 1214715 w 2577047"/>
                <a:gd name="connsiteY0" fmla="*/ 0 h 1235690"/>
                <a:gd name="connsiteX1" fmla="*/ 1914672 w 2577047"/>
                <a:gd name="connsiteY1" fmla="*/ 468064 h 1235690"/>
                <a:gd name="connsiteX2" fmla="*/ 2060300 w 2577047"/>
                <a:gd name="connsiteY2" fmla="*/ 446221 h 1235690"/>
                <a:gd name="connsiteX3" fmla="*/ 2577047 w 2577047"/>
                <a:gd name="connsiteY3" fmla="*/ 957972 h 1235690"/>
                <a:gd name="connsiteX4" fmla="*/ 2495620 w 2577047"/>
                <a:gd name="connsiteY4" fmla="*/ 1235690 h 1235690"/>
                <a:gd name="connsiteX5" fmla="*/ 1889591 w 2577047"/>
                <a:gd name="connsiteY5" fmla="*/ 1235690 h 1235690"/>
                <a:gd name="connsiteX6" fmla="*/ 1799319 w 2577047"/>
                <a:gd name="connsiteY6" fmla="*/ 1235690 h 1235690"/>
                <a:gd name="connsiteX7" fmla="*/ 31390 w 2577047"/>
                <a:gd name="connsiteY7" fmla="*/ 1235690 h 1235690"/>
                <a:gd name="connsiteX8" fmla="*/ 9264 w 2577047"/>
                <a:gd name="connsiteY8" fmla="*/ 1164413 h 1235690"/>
                <a:gd name="connsiteX9" fmla="*/ 0 w 2577047"/>
                <a:gd name="connsiteY9" fmla="*/ 1072517 h 1235690"/>
                <a:gd name="connsiteX10" fmla="*/ 455981 w 2577047"/>
                <a:gd name="connsiteY10" fmla="*/ 616536 h 1235690"/>
                <a:gd name="connsiteX11" fmla="*/ 459500 w 2577047"/>
                <a:gd name="connsiteY11" fmla="*/ 616891 h 1235690"/>
                <a:gd name="connsiteX12" fmla="*/ 459640 w 2577047"/>
                <a:gd name="connsiteY12" fmla="*/ 615506 h 1235690"/>
                <a:gd name="connsiteX13" fmla="*/ 720719 w 2577047"/>
                <a:gd name="connsiteY13" fmla="*/ 182302 h 1235690"/>
                <a:gd name="connsiteX14" fmla="*/ 739060 w 2577047"/>
                <a:gd name="connsiteY14" fmla="*/ 169592 h 1235690"/>
                <a:gd name="connsiteX15" fmla="*/ 747661 w 2577047"/>
                <a:gd name="connsiteY15" fmla="*/ 161263 h 1235690"/>
                <a:gd name="connsiteX16" fmla="*/ 1214715 w 2577047"/>
                <a:gd name="connsiteY16" fmla="*/ 0 h 123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7047" h="1235690">
                  <a:moveTo>
                    <a:pt x="1214715" y="0"/>
                  </a:moveTo>
                  <a:cubicBezTo>
                    <a:pt x="1532592" y="0"/>
                    <a:pt x="1803493" y="191906"/>
                    <a:pt x="1914672" y="468064"/>
                  </a:cubicBezTo>
                  <a:cubicBezTo>
                    <a:pt x="1961649" y="454022"/>
                    <a:pt x="2010192" y="446221"/>
                    <a:pt x="2060300" y="446221"/>
                  </a:cubicBezTo>
                  <a:cubicBezTo>
                    <a:pt x="2346860" y="446221"/>
                    <a:pt x="2577047" y="675573"/>
                    <a:pt x="2577047" y="957972"/>
                  </a:cubicBezTo>
                  <a:cubicBezTo>
                    <a:pt x="2577047" y="1060946"/>
                    <a:pt x="2547295" y="1156119"/>
                    <a:pt x="2495620" y="1235690"/>
                  </a:cubicBezTo>
                  <a:cubicBezTo>
                    <a:pt x="2495620" y="1235690"/>
                    <a:pt x="2495620" y="1235690"/>
                    <a:pt x="1889591" y="1235690"/>
                  </a:cubicBezTo>
                  <a:lnTo>
                    <a:pt x="1799319" y="1235690"/>
                  </a:lnTo>
                  <a:lnTo>
                    <a:pt x="31390" y="1235690"/>
                  </a:lnTo>
                  <a:lnTo>
                    <a:pt x="9264" y="1164413"/>
                  </a:lnTo>
                  <a:cubicBezTo>
                    <a:pt x="3190" y="1134730"/>
                    <a:pt x="0" y="1103996"/>
                    <a:pt x="0" y="1072517"/>
                  </a:cubicBezTo>
                  <a:cubicBezTo>
                    <a:pt x="0" y="820686"/>
                    <a:pt x="204150" y="616536"/>
                    <a:pt x="455981" y="616536"/>
                  </a:cubicBezTo>
                  <a:lnTo>
                    <a:pt x="459500" y="616891"/>
                  </a:lnTo>
                  <a:lnTo>
                    <a:pt x="459640" y="615506"/>
                  </a:lnTo>
                  <a:cubicBezTo>
                    <a:pt x="495067" y="442379"/>
                    <a:pt x="589371" y="290700"/>
                    <a:pt x="720719" y="182302"/>
                  </a:cubicBezTo>
                  <a:lnTo>
                    <a:pt x="739060" y="169592"/>
                  </a:lnTo>
                  <a:lnTo>
                    <a:pt x="747661" y="161263"/>
                  </a:lnTo>
                  <a:cubicBezTo>
                    <a:pt x="876480" y="60556"/>
                    <a:pt x="1038551" y="0"/>
                    <a:pt x="1214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Freeform 6"/>
            <p:cNvSpPr>
              <a:spLocks/>
            </p:cNvSpPr>
            <p:nvPr/>
          </p:nvSpPr>
          <p:spPr bwMode="gray">
            <a:xfrm>
              <a:off x="8422506" y="4305084"/>
              <a:ext cx="2008331" cy="1846803"/>
            </a:xfrm>
            <a:custGeom>
              <a:avLst/>
              <a:gdLst>
                <a:gd name="T0" fmla="*/ 948 w 1281"/>
                <a:gd name="T1" fmla="*/ 6 h 1185"/>
                <a:gd name="T2" fmla="*/ 641 w 1281"/>
                <a:gd name="T3" fmla="*/ 168 h 1185"/>
                <a:gd name="T4" fmla="*/ 333 w 1281"/>
                <a:gd name="T5" fmla="*/ 6 h 1185"/>
                <a:gd name="T6" fmla="*/ 10 w 1281"/>
                <a:gd name="T7" fmla="*/ 362 h 1185"/>
                <a:gd name="T8" fmla="*/ 641 w 1281"/>
                <a:gd name="T9" fmla="*/ 1185 h 1185"/>
                <a:gd name="T10" fmla="*/ 641 w 1281"/>
                <a:gd name="T11" fmla="*/ 1184 h 1185"/>
                <a:gd name="T12" fmla="*/ 641 w 1281"/>
                <a:gd name="T13" fmla="*/ 1185 h 1185"/>
                <a:gd name="T14" fmla="*/ 1272 w 1281"/>
                <a:gd name="T15" fmla="*/ 361 h 1185"/>
                <a:gd name="T16" fmla="*/ 948 w 1281"/>
                <a:gd name="T17" fmla="*/ 6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1" h="1185">
                  <a:moveTo>
                    <a:pt x="948" y="6"/>
                  </a:moveTo>
                  <a:cubicBezTo>
                    <a:pt x="820" y="0"/>
                    <a:pt x="703" y="65"/>
                    <a:pt x="641" y="168"/>
                  </a:cubicBezTo>
                  <a:cubicBezTo>
                    <a:pt x="578" y="65"/>
                    <a:pt x="461" y="0"/>
                    <a:pt x="333" y="6"/>
                  </a:cubicBezTo>
                  <a:cubicBezTo>
                    <a:pt x="144" y="15"/>
                    <a:pt x="0" y="175"/>
                    <a:pt x="10" y="362"/>
                  </a:cubicBezTo>
                  <a:cubicBezTo>
                    <a:pt x="19" y="548"/>
                    <a:pt x="641" y="1185"/>
                    <a:pt x="641" y="1185"/>
                  </a:cubicBezTo>
                  <a:cubicBezTo>
                    <a:pt x="641" y="1185"/>
                    <a:pt x="641" y="1185"/>
                    <a:pt x="641" y="1184"/>
                  </a:cubicBezTo>
                  <a:cubicBezTo>
                    <a:pt x="641" y="1185"/>
                    <a:pt x="641" y="1185"/>
                    <a:pt x="641" y="1185"/>
                  </a:cubicBezTo>
                  <a:cubicBezTo>
                    <a:pt x="641" y="1185"/>
                    <a:pt x="1263" y="548"/>
                    <a:pt x="1272" y="361"/>
                  </a:cubicBezTo>
                  <a:cubicBezTo>
                    <a:pt x="1281" y="174"/>
                    <a:pt x="1137" y="15"/>
                    <a:pt x="948" y="6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8" name="Rectangle 7"/>
            <p:cNvSpPr>
              <a:spLocks noChangeArrowheads="1"/>
            </p:cNvSpPr>
            <p:nvPr/>
          </p:nvSpPr>
          <p:spPr bwMode="gray">
            <a:xfrm>
              <a:off x="9601660" y="4515070"/>
              <a:ext cx="573425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Rectangle 8"/>
            <p:cNvSpPr>
              <a:spLocks noChangeArrowheads="1"/>
            </p:cNvSpPr>
            <p:nvPr/>
          </p:nvSpPr>
          <p:spPr bwMode="gray">
            <a:xfrm>
              <a:off x="8640568" y="4224320"/>
              <a:ext cx="576116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Rectangle 9"/>
            <p:cNvSpPr>
              <a:spLocks noChangeArrowheads="1"/>
            </p:cNvSpPr>
            <p:nvPr/>
          </p:nvSpPr>
          <p:spPr bwMode="gray">
            <a:xfrm>
              <a:off x="9771264" y="4698135"/>
              <a:ext cx="573425" cy="1445676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Rectangle 10"/>
            <p:cNvSpPr>
              <a:spLocks noChangeArrowheads="1"/>
            </p:cNvSpPr>
            <p:nvPr/>
          </p:nvSpPr>
          <p:spPr bwMode="gray">
            <a:xfrm>
              <a:off x="9351291" y="4843510"/>
              <a:ext cx="320365" cy="1397218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Rectangle 11"/>
            <p:cNvSpPr>
              <a:spLocks noChangeArrowheads="1"/>
            </p:cNvSpPr>
            <p:nvPr/>
          </p:nvSpPr>
          <p:spPr bwMode="gray">
            <a:xfrm>
              <a:off x="8505962" y="4708904"/>
              <a:ext cx="309596" cy="1292224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3" name="Rectangle 12"/>
            <p:cNvSpPr>
              <a:spLocks noChangeArrowheads="1"/>
            </p:cNvSpPr>
            <p:nvPr/>
          </p:nvSpPr>
          <p:spPr bwMode="gray">
            <a:xfrm>
              <a:off x="8780559" y="4576988"/>
              <a:ext cx="570732" cy="1518363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4" name="Freeform 13"/>
            <p:cNvSpPr>
              <a:spLocks/>
            </p:cNvSpPr>
            <p:nvPr/>
          </p:nvSpPr>
          <p:spPr bwMode="gray">
            <a:xfrm>
              <a:off x="8842479" y="4665830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5" name="Freeform 14"/>
            <p:cNvSpPr>
              <a:spLocks/>
            </p:cNvSpPr>
            <p:nvPr/>
          </p:nvSpPr>
          <p:spPr bwMode="gray">
            <a:xfrm>
              <a:off x="8842479" y="4805821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6" name="Freeform 15"/>
            <p:cNvSpPr>
              <a:spLocks/>
            </p:cNvSpPr>
            <p:nvPr/>
          </p:nvSpPr>
          <p:spPr bwMode="gray">
            <a:xfrm>
              <a:off x="8842479" y="49431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4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4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7" name="Freeform 16"/>
            <p:cNvSpPr>
              <a:spLocks/>
            </p:cNvSpPr>
            <p:nvPr/>
          </p:nvSpPr>
          <p:spPr bwMode="gray">
            <a:xfrm>
              <a:off x="8842479" y="50804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8" name="Freeform 17"/>
            <p:cNvSpPr>
              <a:spLocks/>
            </p:cNvSpPr>
            <p:nvPr/>
          </p:nvSpPr>
          <p:spPr bwMode="gray">
            <a:xfrm>
              <a:off x="8842479" y="5220409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9" name="Freeform 18"/>
            <p:cNvSpPr>
              <a:spLocks/>
            </p:cNvSpPr>
            <p:nvPr/>
          </p:nvSpPr>
          <p:spPr bwMode="gray">
            <a:xfrm>
              <a:off x="8842479" y="535770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4 h 51"/>
                <a:gd name="T4" fmla="*/ 0 w 286"/>
                <a:gd name="T5" fmla="*/ 28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8 h 51"/>
                <a:gd name="T12" fmla="*/ 286 w 286"/>
                <a:gd name="T13" fmla="*/ 24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0" name="Freeform 19"/>
            <p:cNvSpPr>
              <a:spLocks/>
            </p:cNvSpPr>
            <p:nvPr/>
          </p:nvSpPr>
          <p:spPr bwMode="gray">
            <a:xfrm>
              <a:off x="8842479" y="5495006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1" name="Freeform 20"/>
            <p:cNvSpPr>
              <a:spLocks/>
            </p:cNvSpPr>
            <p:nvPr/>
          </p:nvSpPr>
          <p:spPr bwMode="gray">
            <a:xfrm>
              <a:off x="8842479" y="563499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3 h 51"/>
                <a:gd name="T4" fmla="*/ 0 w 286"/>
                <a:gd name="T5" fmla="*/ 27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7 h 51"/>
                <a:gd name="T12" fmla="*/ 286 w 286"/>
                <a:gd name="T13" fmla="*/ 23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2" name="Oval 21"/>
            <p:cNvSpPr>
              <a:spLocks noChangeArrowheads="1"/>
            </p:cNvSpPr>
            <p:nvPr/>
          </p:nvSpPr>
          <p:spPr bwMode="gray">
            <a:xfrm>
              <a:off x="9203225" y="468198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3" name="Oval 22"/>
            <p:cNvSpPr>
              <a:spLocks noChangeArrowheads="1"/>
            </p:cNvSpPr>
            <p:nvPr/>
          </p:nvSpPr>
          <p:spPr bwMode="gray">
            <a:xfrm>
              <a:off x="9203225" y="4821973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4" name="Oval 23"/>
            <p:cNvSpPr>
              <a:spLocks noChangeArrowheads="1"/>
            </p:cNvSpPr>
            <p:nvPr/>
          </p:nvSpPr>
          <p:spPr bwMode="gray">
            <a:xfrm>
              <a:off x="9203225" y="495927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5" name="Oval 24"/>
            <p:cNvSpPr>
              <a:spLocks noChangeArrowheads="1"/>
            </p:cNvSpPr>
            <p:nvPr/>
          </p:nvSpPr>
          <p:spPr bwMode="gray">
            <a:xfrm>
              <a:off x="9203225" y="509926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6" name="Freeform 25"/>
            <p:cNvSpPr>
              <a:spLocks/>
            </p:cNvSpPr>
            <p:nvPr/>
          </p:nvSpPr>
          <p:spPr bwMode="gray">
            <a:xfrm>
              <a:off x="9203225" y="5236562"/>
              <a:ext cx="45767" cy="43074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3 h 28"/>
                <a:gd name="T4" fmla="*/ 14 w 28"/>
                <a:gd name="T5" fmla="*/ 0 h 28"/>
                <a:gd name="T6" fmla="*/ 0 w 28"/>
                <a:gd name="T7" fmla="*/ 13 h 28"/>
                <a:gd name="T8" fmla="*/ 14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3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7" y="0"/>
                    <a:pt x="0" y="7"/>
                    <a:pt x="0" y="13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7" name="Oval 26"/>
            <p:cNvSpPr>
              <a:spLocks noChangeArrowheads="1"/>
            </p:cNvSpPr>
            <p:nvPr/>
          </p:nvSpPr>
          <p:spPr bwMode="gray">
            <a:xfrm>
              <a:off x="9203225" y="5376553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8" name="Oval 27"/>
            <p:cNvSpPr>
              <a:spLocks noChangeArrowheads="1"/>
            </p:cNvSpPr>
            <p:nvPr/>
          </p:nvSpPr>
          <p:spPr bwMode="gray">
            <a:xfrm>
              <a:off x="9203225" y="551385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9" name="Oval 28"/>
            <p:cNvSpPr>
              <a:spLocks noChangeArrowheads="1"/>
            </p:cNvSpPr>
            <p:nvPr/>
          </p:nvSpPr>
          <p:spPr bwMode="gray">
            <a:xfrm>
              <a:off x="9203225" y="5653841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0" name="Freeform 29"/>
            <p:cNvSpPr>
              <a:spLocks/>
            </p:cNvSpPr>
            <p:nvPr/>
          </p:nvSpPr>
          <p:spPr bwMode="gray">
            <a:xfrm>
              <a:off x="8842479" y="57722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1" name="Oval 30"/>
            <p:cNvSpPr>
              <a:spLocks noChangeArrowheads="1"/>
            </p:cNvSpPr>
            <p:nvPr/>
          </p:nvSpPr>
          <p:spPr bwMode="gray">
            <a:xfrm>
              <a:off x="9203225" y="579114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2" name="Rectangle 31"/>
            <p:cNvSpPr>
              <a:spLocks noChangeArrowheads="1"/>
            </p:cNvSpPr>
            <p:nvPr/>
          </p:nvSpPr>
          <p:spPr bwMode="gray">
            <a:xfrm>
              <a:off x="9467054" y="4883892"/>
              <a:ext cx="570732" cy="133799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3" name="Freeform 32"/>
            <p:cNvSpPr>
              <a:spLocks/>
            </p:cNvSpPr>
            <p:nvPr/>
          </p:nvSpPr>
          <p:spPr bwMode="gray">
            <a:xfrm>
              <a:off x="9526281" y="49754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4" name="Freeform 33"/>
            <p:cNvSpPr>
              <a:spLocks/>
            </p:cNvSpPr>
            <p:nvPr/>
          </p:nvSpPr>
          <p:spPr bwMode="gray">
            <a:xfrm>
              <a:off x="9526281" y="51127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5" name="Freeform 34"/>
            <p:cNvSpPr>
              <a:spLocks/>
            </p:cNvSpPr>
            <p:nvPr/>
          </p:nvSpPr>
          <p:spPr bwMode="gray">
            <a:xfrm>
              <a:off x="9526281" y="5252715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6" name="Freeform 35"/>
            <p:cNvSpPr>
              <a:spLocks/>
            </p:cNvSpPr>
            <p:nvPr/>
          </p:nvSpPr>
          <p:spPr bwMode="gray">
            <a:xfrm>
              <a:off x="9526281" y="53900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7" name="Freeform 36"/>
            <p:cNvSpPr>
              <a:spLocks/>
            </p:cNvSpPr>
            <p:nvPr/>
          </p:nvSpPr>
          <p:spPr bwMode="gray">
            <a:xfrm>
              <a:off x="9526281" y="55273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8" name="Freeform 37"/>
            <p:cNvSpPr>
              <a:spLocks/>
            </p:cNvSpPr>
            <p:nvPr/>
          </p:nvSpPr>
          <p:spPr bwMode="gray">
            <a:xfrm>
              <a:off x="9526281" y="5667303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9" name="Freeform 38"/>
            <p:cNvSpPr>
              <a:spLocks/>
            </p:cNvSpPr>
            <p:nvPr/>
          </p:nvSpPr>
          <p:spPr bwMode="gray">
            <a:xfrm>
              <a:off x="9526281" y="5807294"/>
              <a:ext cx="449587" cy="75380"/>
            </a:xfrm>
            <a:custGeom>
              <a:avLst/>
              <a:gdLst>
                <a:gd name="T0" fmla="*/ 25 w 287"/>
                <a:gd name="T1" fmla="*/ 0 h 49"/>
                <a:gd name="T2" fmla="*/ 0 w 287"/>
                <a:gd name="T3" fmla="*/ 23 h 49"/>
                <a:gd name="T4" fmla="*/ 0 w 287"/>
                <a:gd name="T5" fmla="*/ 27 h 49"/>
                <a:gd name="T6" fmla="*/ 25 w 287"/>
                <a:gd name="T7" fmla="*/ 49 h 49"/>
                <a:gd name="T8" fmla="*/ 262 w 287"/>
                <a:gd name="T9" fmla="*/ 49 h 49"/>
                <a:gd name="T10" fmla="*/ 287 w 287"/>
                <a:gd name="T11" fmla="*/ 27 h 49"/>
                <a:gd name="T12" fmla="*/ 287 w 287"/>
                <a:gd name="T13" fmla="*/ 23 h 49"/>
                <a:gd name="T14" fmla="*/ 262 w 287"/>
                <a:gd name="T15" fmla="*/ 0 h 49"/>
                <a:gd name="T16" fmla="*/ 153 w 287"/>
                <a:gd name="T17" fmla="*/ 0 h 49"/>
                <a:gd name="T18" fmla="*/ 25 w 287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49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49"/>
                    <a:pt x="25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2" y="49"/>
                    <a:pt x="287" y="49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0" name="Freeform 39"/>
            <p:cNvSpPr>
              <a:spLocks/>
            </p:cNvSpPr>
            <p:nvPr/>
          </p:nvSpPr>
          <p:spPr bwMode="gray">
            <a:xfrm>
              <a:off x="9526281" y="5941900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4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4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4"/>
                    <a:pt x="287" y="24"/>
                    <a:pt x="287" y="24"/>
                  </a:cubicBezTo>
                  <a:cubicBezTo>
                    <a:pt x="287" y="24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1" name="Oval 40"/>
            <p:cNvSpPr>
              <a:spLocks noChangeArrowheads="1"/>
            </p:cNvSpPr>
            <p:nvPr/>
          </p:nvSpPr>
          <p:spPr bwMode="gray">
            <a:xfrm>
              <a:off x="9889718" y="499157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2" name="Oval 41"/>
            <p:cNvSpPr>
              <a:spLocks noChangeArrowheads="1"/>
            </p:cNvSpPr>
            <p:nvPr/>
          </p:nvSpPr>
          <p:spPr bwMode="gray">
            <a:xfrm>
              <a:off x="9889718" y="5131568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3" name="Oval 42"/>
            <p:cNvSpPr>
              <a:spLocks noChangeArrowheads="1"/>
            </p:cNvSpPr>
            <p:nvPr/>
          </p:nvSpPr>
          <p:spPr bwMode="gray">
            <a:xfrm>
              <a:off x="9889718" y="5268867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4" name="Oval 43"/>
            <p:cNvSpPr>
              <a:spLocks noChangeArrowheads="1"/>
            </p:cNvSpPr>
            <p:nvPr/>
          </p:nvSpPr>
          <p:spPr bwMode="gray">
            <a:xfrm>
              <a:off x="9889718" y="540616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5" name="Oval 44"/>
            <p:cNvSpPr>
              <a:spLocks noChangeArrowheads="1"/>
            </p:cNvSpPr>
            <p:nvPr/>
          </p:nvSpPr>
          <p:spPr bwMode="gray">
            <a:xfrm>
              <a:off x="9889718" y="5546156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6" name="Oval 45"/>
            <p:cNvSpPr>
              <a:spLocks noChangeArrowheads="1"/>
            </p:cNvSpPr>
            <p:nvPr/>
          </p:nvSpPr>
          <p:spPr bwMode="gray">
            <a:xfrm>
              <a:off x="9889718" y="5683456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7" name="Oval 46"/>
            <p:cNvSpPr>
              <a:spLocks noChangeArrowheads="1"/>
            </p:cNvSpPr>
            <p:nvPr/>
          </p:nvSpPr>
          <p:spPr bwMode="gray">
            <a:xfrm>
              <a:off x="9889718" y="582344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8" name="Oval 47"/>
            <p:cNvSpPr>
              <a:spLocks noChangeArrowheads="1"/>
            </p:cNvSpPr>
            <p:nvPr/>
          </p:nvSpPr>
          <p:spPr bwMode="gray">
            <a:xfrm>
              <a:off x="9889718" y="5960744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9" name="Freeform 48"/>
            <p:cNvSpPr>
              <a:spLocks/>
            </p:cNvSpPr>
            <p:nvPr/>
          </p:nvSpPr>
          <p:spPr bwMode="gray">
            <a:xfrm>
              <a:off x="9526281" y="6081891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0" name="Oval 49"/>
            <p:cNvSpPr>
              <a:spLocks noChangeArrowheads="1"/>
            </p:cNvSpPr>
            <p:nvPr/>
          </p:nvSpPr>
          <p:spPr bwMode="gray">
            <a:xfrm>
              <a:off x="9889718" y="610073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1" name="Freeform 50"/>
            <p:cNvSpPr>
              <a:spLocks/>
            </p:cNvSpPr>
            <p:nvPr/>
          </p:nvSpPr>
          <p:spPr bwMode="gray">
            <a:xfrm>
              <a:off x="8842479" y="59095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2" name="Oval 51"/>
            <p:cNvSpPr>
              <a:spLocks noChangeArrowheads="1"/>
            </p:cNvSpPr>
            <p:nvPr/>
          </p:nvSpPr>
          <p:spPr bwMode="gray">
            <a:xfrm>
              <a:off x="9203225" y="5928439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3" name="Rectangle 52"/>
            <p:cNvSpPr>
              <a:spLocks noChangeArrowheads="1"/>
            </p:cNvSpPr>
            <p:nvPr/>
          </p:nvSpPr>
          <p:spPr bwMode="gray">
            <a:xfrm>
              <a:off x="8643261" y="4245857"/>
              <a:ext cx="573425" cy="255753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4" name="Freeform 53"/>
            <p:cNvSpPr>
              <a:spLocks/>
            </p:cNvSpPr>
            <p:nvPr/>
          </p:nvSpPr>
          <p:spPr bwMode="gray">
            <a:xfrm>
              <a:off x="10780814" y="5917670"/>
              <a:ext cx="1235690" cy="611115"/>
            </a:xfrm>
            <a:custGeom>
              <a:avLst/>
              <a:gdLst>
                <a:gd name="T0" fmla="*/ 763 w 788"/>
                <a:gd name="T1" fmla="*/ 392 h 392"/>
                <a:gd name="T2" fmla="*/ 788 w 788"/>
                <a:gd name="T3" fmla="*/ 304 h 392"/>
                <a:gd name="T4" fmla="*/ 625 w 788"/>
                <a:gd name="T5" fmla="*/ 142 h 392"/>
                <a:gd name="T6" fmla="*/ 580 w 788"/>
                <a:gd name="T7" fmla="*/ 149 h 392"/>
                <a:gd name="T8" fmla="*/ 358 w 788"/>
                <a:gd name="T9" fmla="*/ 0 h 392"/>
                <a:gd name="T10" fmla="*/ 120 w 788"/>
                <a:gd name="T11" fmla="*/ 224 h 392"/>
                <a:gd name="T12" fmla="*/ 0 w 788"/>
                <a:gd name="T13" fmla="*/ 347 h 392"/>
                <a:gd name="T14" fmla="*/ 8 w 788"/>
                <a:gd name="T15" fmla="*/ 392 h 392"/>
                <a:gd name="T16" fmla="*/ 763 w 788"/>
                <a:gd name="T17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8" h="392">
                  <a:moveTo>
                    <a:pt x="763" y="392"/>
                  </a:moveTo>
                  <a:cubicBezTo>
                    <a:pt x="779" y="366"/>
                    <a:pt x="788" y="337"/>
                    <a:pt x="788" y="304"/>
                  </a:cubicBezTo>
                  <a:cubicBezTo>
                    <a:pt x="788" y="214"/>
                    <a:pt x="715" y="142"/>
                    <a:pt x="625" y="142"/>
                  </a:cubicBezTo>
                  <a:cubicBezTo>
                    <a:pt x="609" y="142"/>
                    <a:pt x="594" y="144"/>
                    <a:pt x="580" y="149"/>
                  </a:cubicBezTo>
                  <a:cubicBezTo>
                    <a:pt x="544" y="61"/>
                    <a:pt x="458" y="0"/>
                    <a:pt x="358" y="0"/>
                  </a:cubicBezTo>
                  <a:cubicBezTo>
                    <a:pt x="231" y="0"/>
                    <a:pt x="127" y="99"/>
                    <a:pt x="120" y="224"/>
                  </a:cubicBezTo>
                  <a:cubicBezTo>
                    <a:pt x="53" y="226"/>
                    <a:pt x="0" y="280"/>
                    <a:pt x="0" y="347"/>
                  </a:cubicBezTo>
                  <a:cubicBezTo>
                    <a:pt x="0" y="363"/>
                    <a:pt x="2" y="378"/>
                    <a:pt x="8" y="392"/>
                  </a:cubicBezTo>
                  <a:lnTo>
                    <a:pt x="763" y="39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5" name="Freeform 55"/>
            <p:cNvSpPr>
              <a:spLocks/>
            </p:cNvSpPr>
            <p:nvPr/>
          </p:nvSpPr>
          <p:spPr bwMode="gray">
            <a:xfrm>
              <a:off x="11198094" y="5990359"/>
              <a:ext cx="1238381" cy="646112"/>
            </a:xfrm>
            <a:custGeom>
              <a:avLst/>
              <a:gdLst>
                <a:gd name="T0" fmla="*/ 790 w 790"/>
                <a:gd name="T1" fmla="*/ 206 h 414"/>
                <a:gd name="T2" fmla="*/ 661 w 790"/>
                <a:gd name="T3" fmla="*/ 149 h 414"/>
                <a:gd name="T4" fmla="*/ 613 w 790"/>
                <a:gd name="T5" fmla="*/ 156 h 414"/>
                <a:gd name="T6" fmla="*/ 379 w 790"/>
                <a:gd name="T7" fmla="*/ 0 h 414"/>
                <a:gd name="T8" fmla="*/ 127 w 790"/>
                <a:gd name="T9" fmla="*/ 236 h 414"/>
                <a:gd name="T10" fmla="*/ 0 w 790"/>
                <a:gd name="T11" fmla="*/ 366 h 414"/>
                <a:gd name="T12" fmla="*/ 9 w 790"/>
                <a:gd name="T13" fmla="*/ 414 h 414"/>
                <a:gd name="T14" fmla="*/ 790 w 790"/>
                <a:gd name="T15" fmla="*/ 414 h 414"/>
                <a:gd name="T16" fmla="*/ 790 w 790"/>
                <a:gd name="T17" fmla="*/ 20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0" h="414">
                  <a:moveTo>
                    <a:pt x="790" y="206"/>
                  </a:moveTo>
                  <a:cubicBezTo>
                    <a:pt x="758" y="172"/>
                    <a:pt x="713" y="149"/>
                    <a:pt x="661" y="149"/>
                  </a:cubicBezTo>
                  <a:cubicBezTo>
                    <a:pt x="644" y="149"/>
                    <a:pt x="628" y="152"/>
                    <a:pt x="613" y="156"/>
                  </a:cubicBezTo>
                  <a:cubicBezTo>
                    <a:pt x="576" y="64"/>
                    <a:pt x="484" y="0"/>
                    <a:pt x="379" y="0"/>
                  </a:cubicBezTo>
                  <a:cubicBezTo>
                    <a:pt x="245" y="0"/>
                    <a:pt x="135" y="104"/>
                    <a:pt x="127" y="236"/>
                  </a:cubicBezTo>
                  <a:cubicBezTo>
                    <a:pt x="56" y="238"/>
                    <a:pt x="0" y="295"/>
                    <a:pt x="0" y="366"/>
                  </a:cubicBezTo>
                  <a:cubicBezTo>
                    <a:pt x="0" y="383"/>
                    <a:pt x="3" y="399"/>
                    <a:pt x="9" y="414"/>
                  </a:cubicBezTo>
                  <a:cubicBezTo>
                    <a:pt x="790" y="414"/>
                    <a:pt x="790" y="414"/>
                    <a:pt x="790" y="414"/>
                  </a:cubicBezTo>
                  <a:lnTo>
                    <a:pt x="79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6" name="Freeform 59"/>
            <p:cNvSpPr>
              <a:spLocks/>
            </p:cNvSpPr>
            <p:nvPr/>
          </p:nvSpPr>
          <p:spPr bwMode="gray">
            <a:xfrm>
              <a:off x="11682678" y="5328094"/>
              <a:ext cx="309596" cy="441510"/>
            </a:xfrm>
            <a:custGeom>
              <a:avLst/>
              <a:gdLst>
                <a:gd name="T0" fmla="*/ 198 w 198"/>
                <a:gd name="T1" fmla="*/ 202 h 283"/>
                <a:gd name="T2" fmla="*/ 198 w 198"/>
                <a:gd name="T3" fmla="*/ 0 h 283"/>
                <a:gd name="T4" fmla="*/ 177 w 198"/>
                <a:gd name="T5" fmla="*/ 6 h 283"/>
                <a:gd name="T6" fmla="*/ 177 w 198"/>
                <a:gd name="T7" fmla="*/ 230 h 283"/>
                <a:gd name="T8" fmla="*/ 0 w 198"/>
                <a:gd name="T9" fmla="*/ 230 h 283"/>
                <a:gd name="T10" fmla="*/ 26 w 198"/>
                <a:gd name="T11" fmla="*/ 246 h 283"/>
                <a:gd name="T12" fmla="*/ 26 w 198"/>
                <a:gd name="T13" fmla="*/ 283 h 283"/>
                <a:gd name="T14" fmla="*/ 171 w 198"/>
                <a:gd name="T15" fmla="*/ 283 h 283"/>
                <a:gd name="T16" fmla="*/ 171 w 198"/>
                <a:gd name="T17" fmla="*/ 246 h 283"/>
                <a:gd name="T18" fmla="*/ 198 w 198"/>
                <a:gd name="T19" fmla="*/ 2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83">
                  <a:moveTo>
                    <a:pt x="198" y="202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90" y="0"/>
                    <a:pt x="183" y="3"/>
                    <a:pt x="177" y="6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6" y="239"/>
                    <a:pt x="15" y="244"/>
                    <a:pt x="26" y="246"/>
                  </a:cubicBezTo>
                  <a:cubicBezTo>
                    <a:pt x="26" y="283"/>
                    <a:pt x="26" y="283"/>
                    <a:pt x="26" y="283"/>
                  </a:cubicBezTo>
                  <a:cubicBezTo>
                    <a:pt x="171" y="283"/>
                    <a:pt x="171" y="283"/>
                    <a:pt x="171" y="283"/>
                  </a:cubicBezTo>
                  <a:cubicBezTo>
                    <a:pt x="171" y="246"/>
                    <a:pt x="171" y="246"/>
                    <a:pt x="171" y="246"/>
                  </a:cubicBezTo>
                  <a:lnTo>
                    <a:pt x="198" y="202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7" name="Freeform 60"/>
            <p:cNvSpPr>
              <a:spLocks/>
            </p:cNvSpPr>
            <p:nvPr/>
          </p:nvSpPr>
          <p:spPr bwMode="gray">
            <a:xfrm>
              <a:off x="11704215" y="5815369"/>
              <a:ext cx="263829" cy="419973"/>
            </a:xfrm>
            <a:custGeom>
              <a:avLst/>
              <a:gdLst>
                <a:gd name="T0" fmla="*/ 167 w 167"/>
                <a:gd name="T1" fmla="*/ 270 h 270"/>
                <a:gd name="T2" fmla="*/ 167 w 167"/>
                <a:gd name="T3" fmla="*/ 0 h 270"/>
                <a:gd name="T4" fmla="*/ 0 w 167"/>
                <a:gd name="T5" fmla="*/ 0 h 270"/>
                <a:gd name="T6" fmla="*/ 0 w 167"/>
                <a:gd name="T7" fmla="*/ 203 h 270"/>
                <a:gd name="T8" fmla="*/ 18 w 167"/>
                <a:gd name="T9" fmla="*/ 202 h 270"/>
                <a:gd name="T10" fmla="*/ 167 w 167"/>
                <a:gd name="T1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270">
                  <a:moveTo>
                    <a:pt x="167" y="27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6" y="203"/>
                    <a:pt x="12" y="202"/>
                    <a:pt x="18" y="202"/>
                  </a:cubicBezTo>
                  <a:cubicBezTo>
                    <a:pt x="77" y="202"/>
                    <a:pt x="131" y="229"/>
                    <a:pt x="167" y="27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8" name="Rectangle 61"/>
            <p:cNvSpPr>
              <a:spLocks noChangeArrowheads="1"/>
            </p:cNvSpPr>
            <p:nvPr/>
          </p:nvSpPr>
          <p:spPr bwMode="gray">
            <a:xfrm>
              <a:off x="11712292" y="5769604"/>
              <a:ext cx="247676" cy="457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9" name="Freeform 62"/>
            <p:cNvSpPr>
              <a:spLocks/>
            </p:cNvSpPr>
            <p:nvPr/>
          </p:nvSpPr>
          <p:spPr bwMode="gray">
            <a:xfrm>
              <a:off x="9698577" y="6491095"/>
              <a:ext cx="1017626" cy="503430"/>
            </a:xfrm>
            <a:custGeom>
              <a:avLst/>
              <a:gdLst>
                <a:gd name="T0" fmla="*/ 628 w 650"/>
                <a:gd name="T1" fmla="*/ 323 h 323"/>
                <a:gd name="T2" fmla="*/ 650 w 650"/>
                <a:gd name="T3" fmla="*/ 251 h 323"/>
                <a:gd name="T4" fmla="*/ 515 w 650"/>
                <a:gd name="T5" fmla="*/ 117 h 323"/>
                <a:gd name="T6" fmla="*/ 477 w 650"/>
                <a:gd name="T7" fmla="*/ 122 h 323"/>
                <a:gd name="T8" fmla="*/ 295 w 650"/>
                <a:gd name="T9" fmla="*/ 0 h 323"/>
                <a:gd name="T10" fmla="*/ 99 w 650"/>
                <a:gd name="T11" fmla="*/ 184 h 323"/>
                <a:gd name="T12" fmla="*/ 0 w 650"/>
                <a:gd name="T13" fmla="*/ 285 h 323"/>
                <a:gd name="T14" fmla="*/ 7 w 650"/>
                <a:gd name="T15" fmla="*/ 323 h 323"/>
                <a:gd name="T16" fmla="*/ 628 w 650"/>
                <a:gd name="T17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323">
                  <a:moveTo>
                    <a:pt x="628" y="323"/>
                  </a:moveTo>
                  <a:cubicBezTo>
                    <a:pt x="642" y="302"/>
                    <a:pt x="650" y="277"/>
                    <a:pt x="650" y="251"/>
                  </a:cubicBezTo>
                  <a:cubicBezTo>
                    <a:pt x="650" y="176"/>
                    <a:pt x="589" y="117"/>
                    <a:pt x="515" y="117"/>
                  </a:cubicBezTo>
                  <a:cubicBezTo>
                    <a:pt x="502" y="117"/>
                    <a:pt x="489" y="119"/>
                    <a:pt x="477" y="122"/>
                  </a:cubicBezTo>
                  <a:cubicBezTo>
                    <a:pt x="448" y="50"/>
                    <a:pt x="377" y="0"/>
                    <a:pt x="295" y="0"/>
                  </a:cubicBezTo>
                  <a:cubicBezTo>
                    <a:pt x="191" y="0"/>
                    <a:pt x="105" y="81"/>
                    <a:pt x="99" y="184"/>
                  </a:cubicBezTo>
                  <a:cubicBezTo>
                    <a:pt x="44" y="185"/>
                    <a:pt x="0" y="230"/>
                    <a:pt x="0" y="285"/>
                  </a:cubicBezTo>
                  <a:cubicBezTo>
                    <a:pt x="0" y="298"/>
                    <a:pt x="1" y="311"/>
                    <a:pt x="7" y="323"/>
                  </a:cubicBezTo>
                  <a:lnTo>
                    <a:pt x="628" y="3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0" name="Rectangle 63"/>
            <p:cNvSpPr>
              <a:spLocks noChangeArrowheads="1"/>
            </p:cNvSpPr>
            <p:nvPr/>
          </p:nvSpPr>
          <p:spPr bwMode="gray">
            <a:xfrm>
              <a:off x="10840041" y="5481545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1" name="Freeform 64"/>
            <p:cNvSpPr>
              <a:spLocks/>
            </p:cNvSpPr>
            <p:nvPr/>
          </p:nvSpPr>
          <p:spPr bwMode="gray">
            <a:xfrm>
              <a:off x="6852992" y="5328094"/>
              <a:ext cx="729569" cy="231523"/>
            </a:xfrm>
            <a:custGeom>
              <a:avLst/>
              <a:gdLst>
                <a:gd name="T0" fmla="*/ 271 w 271"/>
                <a:gd name="T1" fmla="*/ 0 h 86"/>
                <a:gd name="T2" fmla="*/ 0 w 271"/>
                <a:gd name="T3" fmla="*/ 0 h 86"/>
                <a:gd name="T4" fmla="*/ 17 w 271"/>
                <a:gd name="T5" fmla="*/ 11 h 86"/>
                <a:gd name="T6" fmla="*/ 132 w 271"/>
                <a:gd name="T7" fmla="*/ 48 h 86"/>
                <a:gd name="T8" fmla="*/ 133 w 271"/>
                <a:gd name="T9" fmla="*/ 86 h 86"/>
                <a:gd name="T10" fmla="*/ 240 w 271"/>
                <a:gd name="T11" fmla="*/ 86 h 86"/>
                <a:gd name="T12" fmla="*/ 240 w 271"/>
                <a:gd name="T13" fmla="*/ 21 h 86"/>
                <a:gd name="T14" fmla="*/ 271 w 27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1" h="86">
                  <a:moveTo>
                    <a:pt x="271" y="0"/>
                  </a:moveTo>
                  <a:lnTo>
                    <a:pt x="0" y="0"/>
                  </a:lnTo>
                  <a:lnTo>
                    <a:pt x="17" y="11"/>
                  </a:lnTo>
                  <a:lnTo>
                    <a:pt x="132" y="48"/>
                  </a:lnTo>
                  <a:lnTo>
                    <a:pt x="133" y="86"/>
                  </a:lnTo>
                  <a:lnTo>
                    <a:pt x="240" y="86"/>
                  </a:lnTo>
                  <a:lnTo>
                    <a:pt x="240" y="21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2" name="Freeform 65"/>
            <p:cNvSpPr>
              <a:spLocks/>
            </p:cNvSpPr>
            <p:nvPr/>
          </p:nvSpPr>
          <p:spPr bwMode="gray">
            <a:xfrm>
              <a:off x="7192201" y="5621536"/>
              <a:ext cx="328440" cy="508814"/>
            </a:xfrm>
            <a:custGeom>
              <a:avLst/>
              <a:gdLst>
                <a:gd name="T0" fmla="*/ 209 w 209"/>
                <a:gd name="T1" fmla="*/ 327 h 327"/>
                <a:gd name="T2" fmla="*/ 209 w 209"/>
                <a:gd name="T3" fmla="*/ 0 h 327"/>
                <a:gd name="T4" fmla="*/ 0 w 209"/>
                <a:gd name="T5" fmla="*/ 0 h 327"/>
                <a:gd name="T6" fmla="*/ 0 w 209"/>
                <a:gd name="T7" fmla="*/ 242 h 327"/>
                <a:gd name="T8" fmla="*/ 209 w 209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27">
                  <a:moveTo>
                    <a:pt x="209" y="327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81" y="245"/>
                    <a:pt x="153" y="277"/>
                    <a:pt x="209" y="32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3" name="Rectangle 66"/>
            <p:cNvSpPr>
              <a:spLocks noChangeArrowheads="1"/>
            </p:cNvSpPr>
            <p:nvPr/>
          </p:nvSpPr>
          <p:spPr bwMode="gray">
            <a:xfrm>
              <a:off x="7202970" y="5559618"/>
              <a:ext cx="306903" cy="61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4" name="Rectangle 67"/>
            <p:cNvSpPr>
              <a:spLocks noChangeArrowheads="1"/>
            </p:cNvSpPr>
            <p:nvPr/>
          </p:nvSpPr>
          <p:spPr bwMode="gray">
            <a:xfrm>
              <a:off x="7943307" y="5048112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5" name="Freeform 68"/>
            <p:cNvSpPr>
              <a:spLocks/>
            </p:cNvSpPr>
            <p:nvPr/>
          </p:nvSpPr>
          <p:spPr bwMode="gray">
            <a:xfrm>
              <a:off x="7940614" y="5088494"/>
              <a:ext cx="1289532" cy="454971"/>
            </a:xfrm>
            <a:custGeom>
              <a:avLst/>
              <a:gdLst>
                <a:gd name="T0" fmla="*/ 479 w 479"/>
                <a:gd name="T1" fmla="*/ 169 h 169"/>
                <a:gd name="T2" fmla="*/ 163 w 479"/>
                <a:gd name="T3" fmla="*/ 169 h 169"/>
                <a:gd name="T4" fmla="*/ 163 w 479"/>
                <a:gd name="T5" fmla="*/ 5 h 169"/>
                <a:gd name="T6" fmla="*/ 0 w 479"/>
                <a:gd name="T7" fmla="*/ 5 h 169"/>
                <a:gd name="T8" fmla="*/ 0 w 479"/>
                <a:gd name="T9" fmla="*/ 0 h 169"/>
                <a:gd name="T10" fmla="*/ 169 w 479"/>
                <a:gd name="T11" fmla="*/ 0 h 169"/>
                <a:gd name="T12" fmla="*/ 169 w 479"/>
                <a:gd name="T13" fmla="*/ 165 h 169"/>
                <a:gd name="T14" fmla="*/ 479 w 479"/>
                <a:gd name="T15" fmla="*/ 165 h 169"/>
                <a:gd name="T16" fmla="*/ 479 w 479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169">
                  <a:moveTo>
                    <a:pt x="479" y="169"/>
                  </a:moveTo>
                  <a:lnTo>
                    <a:pt x="163" y="169"/>
                  </a:lnTo>
                  <a:lnTo>
                    <a:pt x="16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165"/>
                  </a:lnTo>
                  <a:lnTo>
                    <a:pt x="479" y="165"/>
                  </a:lnTo>
                  <a:lnTo>
                    <a:pt x="479" y="169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6" name="Freeform 69"/>
            <p:cNvSpPr>
              <a:spLocks/>
            </p:cNvSpPr>
            <p:nvPr/>
          </p:nvSpPr>
          <p:spPr bwMode="gray">
            <a:xfrm>
              <a:off x="10215467" y="6227266"/>
              <a:ext cx="134607" cy="188449"/>
            </a:xfrm>
            <a:custGeom>
              <a:avLst/>
              <a:gdLst>
                <a:gd name="T0" fmla="*/ 85 w 85"/>
                <a:gd name="T1" fmla="*/ 86 h 121"/>
                <a:gd name="T2" fmla="*/ 85 w 85"/>
                <a:gd name="T3" fmla="*/ 0 h 121"/>
                <a:gd name="T4" fmla="*/ 77 w 85"/>
                <a:gd name="T5" fmla="*/ 2 h 121"/>
                <a:gd name="T6" fmla="*/ 77 w 85"/>
                <a:gd name="T7" fmla="*/ 98 h 121"/>
                <a:gd name="T8" fmla="*/ 0 w 85"/>
                <a:gd name="T9" fmla="*/ 98 h 121"/>
                <a:gd name="T10" fmla="*/ 11 w 85"/>
                <a:gd name="T11" fmla="*/ 105 h 121"/>
                <a:gd name="T12" fmla="*/ 11 w 85"/>
                <a:gd name="T13" fmla="*/ 121 h 121"/>
                <a:gd name="T14" fmla="*/ 73 w 85"/>
                <a:gd name="T15" fmla="*/ 121 h 121"/>
                <a:gd name="T16" fmla="*/ 73 w 85"/>
                <a:gd name="T17" fmla="*/ 105 h 121"/>
                <a:gd name="T18" fmla="*/ 85 w 85"/>
                <a:gd name="T19" fmla="*/ 8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1">
                  <a:moveTo>
                    <a:pt x="85" y="8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2" y="0"/>
                    <a:pt x="79" y="1"/>
                    <a:pt x="77" y="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3" y="102"/>
                    <a:pt x="7" y="104"/>
                    <a:pt x="11" y="105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05"/>
                    <a:pt x="73" y="105"/>
                    <a:pt x="73" y="105"/>
                  </a:cubicBezTo>
                  <a:lnTo>
                    <a:pt x="85" y="86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7" name="Freeform 70"/>
            <p:cNvSpPr>
              <a:spLocks/>
            </p:cNvSpPr>
            <p:nvPr/>
          </p:nvSpPr>
          <p:spPr bwMode="gray">
            <a:xfrm>
              <a:off x="10228926" y="6437253"/>
              <a:ext cx="110378" cy="250369"/>
            </a:xfrm>
            <a:custGeom>
              <a:avLst/>
              <a:gdLst>
                <a:gd name="T0" fmla="*/ 72 w 72"/>
                <a:gd name="T1" fmla="*/ 160 h 160"/>
                <a:gd name="T2" fmla="*/ 72 w 72"/>
                <a:gd name="T3" fmla="*/ 0 h 160"/>
                <a:gd name="T4" fmla="*/ 0 w 72"/>
                <a:gd name="T5" fmla="*/ 0 h 160"/>
                <a:gd name="T6" fmla="*/ 0 w 72"/>
                <a:gd name="T7" fmla="*/ 119 h 160"/>
                <a:gd name="T8" fmla="*/ 72 w 72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60">
                  <a:moveTo>
                    <a:pt x="72" y="16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7" y="126"/>
                    <a:pt x="52" y="140"/>
                    <a:pt x="72" y="16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8" name="Rectangle 71"/>
            <p:cNvSpPr>
              <a:spLocks noChangeArrowheads="1"/>
            </p:cNvSpPr>
            <p:nvPr/>
          </p:nvSpPr>
          <p:spPr bwMode="gray">
            <a:xfrm>
              <a:off x="10231619" y="6415716"/>
              <a:ext cx="104994" cy="21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9" name="Freeform 72"/>
            <p:cNvSpPr>
              <a:spLocks/>
            </p:cNvSpPr>
            <p:nvPr/>
          </p:nvSpPr>
          <p:spPr bwMode="gray">
            <a:xfrm>
              <a:off x="9916639" y="5287711"/>
              <a:ext cx="923402" cy="247676"/>
            </a:xfrm>
            <a:custGeom>
              <a:avLst/>
              <a:gdLst>
                <a:gd name="T0" fmla="*/ 343 w 343"/>
                <a:gd name="T1" fmla="*/ 92 h 92"/>
                <a:gd name="T2" fmla="*/ 196 w 343"/>
                <a:gd name="T3" fmla="*/ 92 h 92"/>
                <a:gd name="T4" fmla="*/ 196 w 343"/>
                <a:gd name="T5" fmla="*/ 5 h 92"/>
                <a:gd name="T6" fmla="*/ 0 w 343"/>
                <a:gd name="T7" fmla="*/ 5 h 92"/>
                <a:gd name="T8" fmla="*/ 0 w 343"/>
                <a:gd name="T9" fmla="*/ 0 h 92"/>
                <a:gd name="T10" fmla="*/ 201 w 343"/>
                <a:gd name="T11" fmla="*/ 0 h 92"/>
                <a:gd name="T12" fmla="*/ 201 w 343"/>
                <a:gd name="T13" fmla="*/ 87 h 92"/>
                <a:gd name="T14" fmla="*/ 343 w 343"/>
                <a:gd name="T15" fmla="*/ 87 h 92"/>
                <a:gd name="T16" fmla="*/ 343 w 343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92">
                  <a:moveTo>
                    <a:pt x="343" y="92"/>
                  </a:moveTo>
                  <a:lnTo>
                    <a:pt x="196" y="92"/>
                  </a:lnTo>
                  <a:lnTo>
                    <a:pt x="196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01" y="0"/>
                  </a:lnTo>
                  <a:lnTo>
                    <a:pt x="201" y="87"/>
                  </a:lnTo>
                  <a:lnTo>
                    <a:pt x="343" y="87"/>
                  </a:lnTo>
                  <a:lnTo>
                    <a:pt x="343" y="9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0" name="Freeform 73"/>
            <p:cNvSpPr>
              <a:spLocks/>
            </p:cNvSpPr>
            <p:nvPr/>
          </p:nvSpPr>
          <p:spPr bwMode="gray">
            <a:xfrm>
              <a:off x="9623198" y="5565002"/>
              <a:ext cx="282675" cy="743029"/>
            </a:xfrm>
            <a:custGeom>
              <a:avLst/>
              <a:gdLst>
                <a:gd name="T0" fmla="*/ 93 w 105"/>
                <a:gd name="T1" fmla="*/ 276 h 276"/>
                <a:gd name="T2" fmla="*/ 0 w 105"/>
                <a:gd name="T3" fmla="*/ 276 h 276"/>
                <a:gd name="T4" fmla="*/ 0 w 105"/>
                <a:gd name="T5" fmla="*/ 0 h 276"/>
                <a:gd name="T6" fmla="*/ 105 w 105"/>
                <a:gd name="T7" fmla="*/ 0 h 276"/>
                <a:gd name="T8" fmla="*/ 105 w 105"/>
                <a:gd name="T9" fmla="*/ 6 h 276"/>
                <a:gd name="T10" fmla="*/ 6 w 105"/>
                <a:gd name="T11" fmla="*/ 6 h 276"/>
                <a:gd name="T12" fmla="*/ 6 w 105"/>
                <a:gd name="T13" fmla="*/ 271 h 276"/>
                <a:gd name="T14" fmla="*/ 93 w 105"/>
                <a:gd name="T15" fmla="*/ 271 h 276"/>
                <a:gd name="T16" fmla="*/ 93 w 105"/>
                <a:gd name="T1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76">
                  <a:moveTo>
                    <a:pt x="93" y="276"/>
                  </a:moveTo>
                  <a:lnTo>
                    <a:pt x="0" y="2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6"/>
                  </a:lnTo>
                  <a:lnTo>
                    <a:pt x="6" y="6"/>
                  </a:lnTo>
                  <a:lnTo>
                    <a:pt x="6" y="271"/>
                  </a:lnTo>
                  <a:lnTo>
                    <a:pt x="93" y="271"/>
                  </a:lnTo>
                  <a:lnTo>
                    <a:pt x="93" y="27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1" name="Rectangle 74"/>
            <p:cNvSpPr>
              <a:spLocks noChangeArrowheads="1"/>
            </p:cNvSpPr>
            <p:nvPr/>
          </p:nvSpPr>
          <p:spPr bwMode="gray">
            <a:xfrm>
              <a:off x="9846644" y="6273032"/>
              <a:ext cx="26921" cy="56536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2" name="Freeform 75"/>
            <p:cNvSpPr>
              <a:spLocks/>
            </p:cNvSpPr>
            <p:nvPr/>
          </p:nvSpPr>
          <p:spPr bwMode="gray">
            <a:xfrm>
              <a:off x="10883115" y="4951196"/>
              <a:ext cx="1076853" cy="734953"/>
            </a:xfrm>
            <a:custGeom>
              <a:avLst/>
              <a:gdLst>
                <a:gd name="T0" fmla="*/ 400 w 400"/>
                <a:gd name="T1" fmla="*/ 273 h 273"/>
                <a:gd name="T2" fmla="*/ 400 w 400"/>
                <a:gd name="T3" fmla="*/ 0 h 273"/>
                <a:gd name="T4" fmla="*/ 201 w 400"/>
                <a:gd name="T5" fmla="*/ 0 h 273"/>
                <a:gd name="T6" fmla="*/ 0 w 400"/>
                <a:gd name="T7" fmla="*/ 0 h 273"/>
                <a:gd name="T8" fmla="*/ 0 w 400"/>
                <a:gd name="T9" fmla="*/ 273 h 273"/>
                <a:gd name="T10" fmla="*/ 201 w 400"/>
                <a:gd name="T11" fmla="*/ 273 h 273"/>
                <a:gd name="T12" fmla="*/ 400 w 400"/>
                <a:gd name="T1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273">
                  <a:moveTo>
                    <a:pt x="400" y="273"/>
                  </a:moveTo>
                  <a:lnTo>
                    <a:pt x="400" y="0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201" y="273"/>
                  </a:lnTo>
                  <a:lnTo>
                    <a:pt x="400" y="273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3" name="Rectangle 76"/>
            <p:cNvSpPr>
              <a:spLocks noChangeArrowheads="1"/>
            </p:cNvSpPr>
            <p:nvPr/>
          </p:nvSpPr>
          <p:spPr bwMode="gray">
            <a:xfrm>
              <a:off x="10939649" y="4991577"/>
              <a:ext cx="966476" cy="57342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4" name="Freeform 77"/>
            <p:cNvSpPr>
              <a:spLocks noEditPoints="1"/>
            </p:cNvSpPr>
            <p:nvPr/>
          </p:nvSpPr>
          <p:spPr bwMode="gray">
            <a:xfrm>
              <a:off x="11009645" y="5384628"/>
              <a:ext cx="826485" cy="99610"/>
            </a:xfrm>
            <a:custGeom>
              <a:avLst/>
              <a:gdLst>
                <a:gd name="T0" fmla="*/ 0 w 527"/>
                <a:gd name="T1" fmla="*/ 57 h 64"/>
                <a:gd name="T2" fmla="*/ 41 w 527"/>
                <a:gd name="T3" fmla="*/ 57 h 64"/>
                <a:gd name="T4" fmla="*/ 8 w 527"/>
                <a:gd name="T5" fmla="*/ 0 h 64"/>
                <a:gd name="T6" fmla="*/ 34 w 527"/>
                <a:gd name="T7" fmla="*/ 57 h 64"/>
                <a:gd name="T8" fmla="*/ 86 w 527"/>
                <a:gd name="T9" fmla="*/ 57 h 64"/>
                <a:gd name="T10" fmla="*/ 60 w 527"/>
                <a:gd name="T11" fmla="*/ 4 h 64"/>
                <a:gd name="T12" fmla="*/ 77 w 527"/>
                <a:gd name="T13" fmla="*/ 57 h 64"/>
                <a:gd name="T14" fmla="*/ 65 w 527"/>
                <a:gd name="T15" fmla="*/ 64 h 64"/>
                <a:gd name="T16" fmla="*/ 102 w 527"/>
                <a:gd name="T17" fmla="*/ 39 h 64"/>
                <a:gd name="T18" fmla="*/ 93 w 527"/>
                <a:gd name="T19" fmla="*/ 57 h 64"/>
                <a:gd name="T20" fmla="*/ 121 w 527"/>
                <a:gd name="T21" fmla="*/ 8 h 64"/>
                <a:gd name="T22" fmla="*/ 154 w 527"/>
                <a:gd name="T23" fmla="*/ 64 h 64"/>
                <a:gd name="T24" fmla="*/ 154 w 527"/>
                <a:gd name="T25" fmla="*/ 0 h 64"/>
                <a:gd name="T26" fmla="*/ 154 w 527"/>
                <a:gd name="T27" fmla="*/ 8 h 64"/>
                <a:gd name="T28" fmla="*/ 130 w 527"/>
                <a:gd name="T29" fmla="*/ 8 h 64"/>
                <a:gd name="T30" fmla="*/ 182 w 527"/>
                <a:gd name="T31" fmla="*/ 57 h 64"/>
                <a:gd name="T32" fmla="*/ 224 w 527"/>
                <a:gd name="T33" fmla="*/ 57 h 64"/>
                <a:gd name="T34" fmla="*/ 191 w 527"/>
                <a:gd name="T35" fmla="*/ 0 h 64"/>
                <a:gd name="T36" fmla="*/ 215 w 527"/>
                <a:gd name="T37" fmla="*/ 57 h 64"/>
                <a:gd name="T38" fmla="*/ 251 w 527"/>
                <a:gd name="T39" fmla="*/ 0 h 64"/>
                <a:gd name="T40" fmla="*/ 251 w 527"/>
                <a:gd name="T41" fmla="*/ 64 h 64"/>
                <a:gd name="T42" fmla="*/ 284 w 527"/>
                <a:gd name="T43" fmla="*/ 8 h 64"/>
                <a:gd name="T44" fmla="*/ 251 w 527"/>
                <a:gd name="T45" fmla="*/ 8 h 64"/>
                <a:gd name="T46" fmla="*/ 251 w 527"/>
                <a:gd name="T47" fmla="*/ 57 h 64"/>
                <a:gd name="T48" fmla="*/ 328 w 527"/>
                <a:gd name="T49" fmla="*/ 0 h 64"/>
                <a:gd name="T50" fmla="*/ 307 w 527"/>
                <a:gd name="T51" fmla="*/ 8 h 64"/>
                <a:gd name="T52" fmla="*/ 307 w 527"/>
                <a:gd name="T53" fmla="*/ 57 h 64"/>
                <a:gd name="T54" fmla="*/ 340 w 527"/>
                <a:gd name="T55" fmla="*/ 64 h 64"/>
                <a:gd name="T56" fmla="*/ 340 w 527"/>
                <a:gd name="T57" fmla="*/ 35 h 64"/>
                <a:gd name="T58" fmla="*/ 328 w 527"/>
                <a:gd name="T59" fmla="*/ 57 h 64"/>
                <a:gd name="T60" fmla="*/ 368 w 527"/>
                <a:gd name="T61" fmla="*/ 0 h 64"/>
                <a:gd name="T62" fmla="*/ 380 w 527"/>
                <a:gd name="T63" fmla="*/ 8 h 64"/>
                <a:gd name="T64" fmla="*/ 364 w 527"/>
                <a:gd name="T65" fmla="*/ 60 h 64"/>
                <a:gd name="T66" fmla="*/ 405 w 527"/>
                <a:gd name="T67" fmla="*/ 60 h 64"/>
                <a:gd name="T68" fmla="*/ 396 w 527"/>
                <a:gd name="T69" fmla="*/ 39 h 64"/>
                <a:gd name="T70" fmla="*/ 433 w 527"/>
                <a:gd name="T71" fmla="*/ 0 h 64"/>
                <a:gd name="T72" fmla="*/ 433 w 527"/>
                <a:gd name="T73" fmla="*/ 64 h 64"/>
                <a:gd name="T74" fmla="*/ 466 w 527"/>
                <a:gd name="T75" fmla="*/ 8 h 64"/>
                <a:gd name="T76" fmla="*/ 433 w 527"/>
                <a:gd name="T77" fmla="*/ 8 h 64"/>
                <a:gd name="T78" fmla="*/ 433 w 527"/>
                <a:gd name="T79" fmla="*/ 57 h 64"/>
                <a:gd name="T80" fmla="*/ 510 w 527"/>
                <a:gd name="T81" fmla="*/ 0 h 64"/>
                <a:gd name="T82" fmla="*/ 489 w 527"/>
                <a:gd name="T83" fmla="*/ 8 h 64"/>
                <a:gd name="T84" fmla="*/ 489 w 527"/>
                <a:gd name="T85" fmla="*/ 57 h 64"/>
                <a:gd name="T86" fmla="*/ 522 w 527"/>
                <a:gd name="T87" fmla="*/ 64 h 64"/>
                <a:gd name="T88" fmla="*/ 522 w 527"/>
                <a:gd name="T89" fmla="*/ 35 h 64"/>
                <a:gd name="T90" fmla="*/ 510 w 527"/>
                <a:gd name="T91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7" h="64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8" y="64"/>
                    <a:pt x="41" y="61"/>
                    <a:pt x="41" y="57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"/>
                    <a:pt x="38" y="0"/>
                    <a:pt x="34" y="0"/>
                  </a:cubicBezTo>
                  <a:lnTo>
                    <a:pt x="8" y="0"/>
                  </a:ln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8" y="57"/>
                    <a:pt x="8" y="57"/>
                    <a:pt x="8" y="57"/>
                  </a:cubicBezTo>
                  <a:lnTo>
                    <a:pt x="8" y="8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0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0"/>
                  </a:cubicBezTo>
                  <a:cubicBezTo>
                    <a:pt x="60" y="64"/>
                    <a:pt x="63" y="64"/>
                    <a:pt x="65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00" y="64"/>
                    <a:pt x="102" y="64"/>
                    <a:pt x="102" y="60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37"/>
                    <a:pt x="101" y="35"/>
                    <a:pt x="98" y="35"/>
                  </a:cubicBezTo>
                  <a:cubicBezTo>
                    <a:pt x="95" y="35"/>
                    <a:pt x="93" y="37"/>
                    <a:pt x="93" y="39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30" y="0"/>
                  </a:moveTo>
                  <a:cubicBezTo>
                    <a:pt x="125" y="0"/>
                    <a:pt x="121" y="3"/>
                    <a:pt x="121" y="8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1"/>
                    <a:pt x="125" y="64"/>
                    <a:pt x="130" y="64"/>
                  </a:cubicBezTo>
                  <a:cubicBezTo>
                    <a:pt x="154" y="64"/>
                    <a:pt x="154" y="64"/>
                    <a:pt x="154" y="64"/>
                  </a:cubicBezTo>
                  <a:cubicBezTo>
                    <a:pt x="159" y="64"/>
                    <a:pt x="163" y="61"/>
                    <a:pt x="163" y="57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3" y="3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8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8"/>
                  </a:lnTo>
                  <a:close/>
                  <a:moveTo>
                    <a:pt x="191" y="0"/>
                  </a:moveTo>
                  <a:cubicBezTo>
                    <a:pt x="185" y="0"/>
                    <a:pt x="182" y="3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1"/>
                    <a:pt x="185" y="64"/>
                    <a:pt x="191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20" y="64"/>
                    <a:pt x="224" y="61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3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51" y="0"/>
                  </a:moveTo>
                  <a:cubicBezTo>
                    <a:pt x="246" y="0"/>
                    <a:pt x="243" y="3"/>
                    <a:pt x="243" y="8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1"/>
                    <a:pt x="246" y="64"/>
                    <a:pt x="251" y="64"/>
                  </a:cubicBezTo>
                  <a:cubicBezTo>
                    <a:pt x="276" y="64"/>
                    <a:pt x="276" y="64"/>
                    <a:pt x="276" y="64"/>
                  </a:cubicBezTo>
                  <a:cubicBezTo>
                    <a:pt x="280" y="64"/>
                    <a:pt x="284" y="61"/>
                    <a:pt x="284" y="57"/>
                  </a:cubicBezTo>
                  <a:cubicBezTo>
                    <a:pt x="284" y="8"/>
                    <a:pt x="284" y="8"/>
                    <a:pt x="284" y="8"/>
                  </a:cubicBezTo>
                  <a:cubicBezTo>
                    <a:pt x="284" y="3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8"/>
                  </a:moveTo>
                  <a:cubicBezTo>
                    <a:pt x="276" y="8"/>
                    <a:pt x="276" y="8"/>
                    <a:pt x="276" y="8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8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0"/>
                    <a:pt x="303" y="4"/>
                  </a:cubicBezTo>
                  <a:cubicBezTo>
                    <a:pt x="303" y="7"/>
                    <a:pt x="305" y="8"/>
                    <a:pt x="307" y="8"/>
                  </a:cubicBezTo>
                  <a:cubicBezTo>
                    <a:pt x="320" y="8"/>
                    <a:pt x="320" y="8"/>
                    <a:pt x="320" y="8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0"/>
                  </a:cubicBezTo>
                  <a:cubicBezTo>
                    <a:pt x="303" y="64"/>
                    <a:pt x="305" y="64"/>
                    <a:pt x="307" y="64"/>
                  </a:cubicBezTo>
                  <a:cubicBezTo>
                    <a:pt x="340" y="64"/>
                    <a:pt x="340" y="64"/>
                    <a:pt x="340" y="64"/>
                  </a:cubicBezTo>
                  <a:cubicBezTo>
                    <a:pt x="343" y="64"/>
                    <a:pt x="344" y="64"/>
                    <a:pt x="344" y="60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4" y="37"/>
                    <a:pt x="344" y="35"/>
                    <a:pt x="340" y="35"/>
                  </a:cubicBezTo>
                  <a:cubicBezTo>
                    <a:pt x="337" y="35"/>
                    <a:pt x="337" y="37"/>
                    <a:pt x="337" y="39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89" y="57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6" y="0"/>
                    <a:pt x="364" y="0"/>
                    <a:pt x="364" y="4"/>
                  </a:cubicBezTo>
                  <a:cubicBezTo>
                    <a:pt x="364" y="7"/>
                    <a:pt x="366" y="8"/>
                    <a:pt x="368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8" y="57"/>
                    <a:pt x="368" y="57"/>
                    <a:pt x="368" y="57"/>
                  </a:cubicBezTo>
                  <a:cubicBezTo>
                    <a:pt x="366" y="57"/>
                    <a:pt x="364" y="58"/>
                    <a:pt x="364" y="60"/>
                  </a:cubicBezTo>
                  <a:cubicBezTo>
                    <a:pt x="364" y="64"/>
                    <a:pt x="366" y="64"/>
                    <a:pt x="368" y="64"/>
                  </a:cubicBezTo>
                  <a:cubicBezTo>
                    <a:pt x="401" y="64"/>
                    <a:pt x="401" y="64"/>
                    <a:pt x="401" y="64"/>
                  </a:cubicBezTo>
                  <a:cubicBezTo>
                    <a:pt x="403" y="64"/>
                    <a:pt x="405" y="64"/>
                    <a:pt x="405" y="60"/>
                  </a:cubicBezTo>
                  <a:cubicBezTo>
                    <a:pt x="405" y="39"/>
                    <a:pt x="405" y="39"/>
                    <a:pt x="405" y="39"/>
                  </a:cubicBezTo>
                  <a:cubicBezTo>
                    <a:pt x="405" y="37"/>
                    <a:pt x="404" y="35"/>
                    <a:pt x="401" y="35"/>
                  </a:cubicBezTo>
                  <a:cubicBezTo>
                    <a:pt x="398" y="35"/>
                    <a:pt x="396" y="37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9" y="57"/>
                  </a:lnTo>
                  <a:close/>
                  <a:moveTo>
                    <a:pt x="433" y="0"/>
                  </a:moveTo>
                  <a:cubicBezTo>
                    <a:pt x="428" y="0"/>
                    <a:pt x="424" y="3"/>
                    <a:pt x="424" y="8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61"/>
                    <a:pt x="428" y="64"/>
                    <a:pt x="433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62" y="64"/>
                    <a:pt x="466" y="61"/>
                    <a:pt x="466" y="57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3"/>
                    <a:pt x="462" y="0"/>
                    <a:pt x="457" y="0"/>
                  </a:cubicBezTo>
                  <a:lnTo>
                    <a:pt x="433" y="0"/>
                  </a:lnTo>
                  <a:close/>
                  <a:moveTo>
                    <a:pt x="433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3" y="57"/>
                    <a:pt x="433" y="57"/>
                    <a:pt x="433" y="57"/>
                  </a:cubicBezTo>
                  <a:lnTo>
                    <a:pt x="433" y="8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0"/>
                    <a:pt x="485" y="4"/>
                  </a:cubicBezTo>
                  <a:cubicBezTo>
                    <a:pt x="485" y="7"/>
                    <a:pt x="487" y="8"/>
                    <a:pt x="489" y="8"/>
                  </a:cubicBezTo>
                  <a:cubicBezTo>
                    <a:pt x="502" y="8"/>
                    <a:pt x="502" y="8"/>
                    <a:pt x="502" y="8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0"/>
                  </a:cubicBezTo>
                  <a:cubicBezTo>
                    <a:pt x="485" y="64"/>
                    <a:pt x="487" y="64"/>
                    <a:pt x="489" y="64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524" y="64"/>
                    <a:pt x="527" y="64"/>
                    <a:pt x="527" y="60"/>
                  </a:cubicBezTo>
                  <a:cubicBezTo>
                    <a:pt x="527" y="39"/>
                    <a:pt x="527" y="39"/>
                    <a:pt x="527" y="39"/>
                  </a:cubicBezTo>
                  <a:cubicBezTo>
                    <a:pt x="527" y="37"/>
                    <a:pt x="525" y="35"/>
                    <a:pt x="522" y="35"/>
                  </a:cubicBezTo>
                  <a:cubicBezTo>
                    <a:pt x="519" y="35"/>
                    <a:pt x="518" y="37"/>
                    <a:pt x="518" y="39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5" name="Freeform 78"/>
            <p:cNvSpPr>
              <a:spLocks noEditPoints="1"/>
            </p:cNvSpPr>
            <p:nvPr/>
          </p:nvSpPr>
          <p:spPr bwMode="gray">
            <a:xfrm>
              <a:off x="11009645" y="5228485"/>
              <a:ext cx="826485" cy="99610"/>
            </a:xfrm>
            <a:custGeom>
              <a:avLst/>
              <a:gdLst>
                <a:gd name="T0" fmla="*/ 4 w 527"/>
                <a:gd name="T1" fmla="*/ 0 h 65"/>
                <a:gd name="T2" fmla="*/ 17 w 527"/>
                <a:gd name="T3" fmla="*/ 8 h 65"/>
                <a:gd name="T4" fmla="*/ 0 w 527"/>
                <a:gd name="T5" fmla="*/ 61 h 65"/>
                <a:gd name="T6" fmla="*/ 41 w 527"/>
                <a:gd name="T7" fmla="*/ 61 h 65"/>
                <a:gd name="T8" fmla="*/ 34 w 527"/>
                <a:gd name="T9" fmla="*/ 40 h 65"/>
                <a:gd name="T10" fmla="*/ 86 w 527"/>
                <a:gd name="T11" fmla="*/ 57 h 65"/>
                <a:gd name="T12" fmla="*/ 60 w 527"/>
                <a:gd name="T13" fmla="*/ 4 h 65"/>
                <a:gd name="T14" fmla="*/ 77 w 527"/>
                <a:gd name="T15" fmla="*/ 57 h 65"/>
                <a:gd name="T16" fmla="*/ 65 w 527"/>
                <a:gd name="T17" fmla="*/ 65 h 65"/>
                <a:gd name="T18" fmla="*/ 102 w 527"/>
                <a:gd name="T19" fmla="*/ 40 h 65"/>
                <a:gd name="T20" fmla="*/ 93 w 527"/>
                <a:gd name="T21" fmla="*/ 57 h 65"/>
                <a:gd name="T22" fmla="*/ 146 w 527"/>
                <a:gd name="T23" fmla="*/ 0 h 65"/>
                <a:gd name="T24" fmla="*/ 126 w 527"/>
                <a:gd name="T25" fmla="*/ 8 h 65"/>
                <a:gd name="T26" fmla="*/ 126 w 527"/>
                <a:gd name="T27" fmla="*/ 57 h 65"/>
                <a:gd name="T28" fmla="*/ 159 w 527"/>
                <a:gd name="T29" fmla="*/ 65 h 65"/>
                <a:gd name="T30" fmla="*/ 159 w 527"/>
                <a:gd name="T31" fmla="*/ 36 h 65"/>
                <a:gd name="T32" fmla="*/ 146 w 527"/>
                <a:gd name="T33" fmla="*/ 57 h 65"/>
                <a:gd name="T34" fmla="*/ 182 w 527"/>
                <a:gd name="T35" fmla="*/ 57 h 65"/>
                <a:gd name="T36" fmla="*/ 224 w 527"/>
                <a:gd name="T37" fmla="*/ 57 h 65"/>
                <a:gd name="T38" fmla="*/ 191 w 527"/>
                <a:gd name="T39" fmla="*/ 0 h 65"/>
                <a:gd name="T40" fmla="*/ 215 w 527"/>
                <a:gd name="T41" fmla="*/ 57 h 65"/>
                <a:gd name="T42" fmla="*/ 267 w 527"/>
                <a:gd name="T43" fmla="*/ 57 h 65"/>
                <a:gd name="T44" fmla="*/ 243 w 527"/>
                <a:gd name="T45" fmla="*/ 4 h 65"/>
                <a:gd name="T46" fmla="*/ 259 w 527"/>
                <a:gd name="T47" fmla="*/ 57 h 65"/>
                <a:gd name="T48" fmla="*/ 246 w 527"/>
                <a:gd name="T49" fmla="*/ 65 h 65"/>
                <a:gd name="T50" fmla="*/ 284 w 527"/>
                <a:gd name="T51" fmla="*/ 40 h 65"/>
                <a:gd name="T52" fmla="*/ 276 w 527"/>
                <a:gd name="T53" fmla="*/ 57 h 65"/>
                <a:gd name="T54" fmla="*/ 303 w 527"/>
                <a:gd name="T55" fmla="*/ 8 h 65"/>
                <a:gd name="T56" fmla="*/ 337 w 527"/>
                <a:gd name="T57" fmla="*/ 65 h 65"/>
                <a:gd name="T58" fmla="*/ 337 w 527"/>
                <a:gd name="T59" fmla="*/ 0 h 65"/>
                <a:gd name="T60" fmla="*/ 337 w 527"/>
                <a:gd name="T61" fmla="*/ 8 h 65"/>
                <a:gd name="T62" fmla="*/ 311 w 527"/>
                <a:gd name="T63" fmla="*/ 8 h 65"/>
                <a:gd name="T64" fmla="*/ 364 w 527"/>
                <a:gd name="T65" fmla="*/ 57 h 65"/>
                <a:gd name="T66" fmla="*/ 405 w 527"/>
                <a:gd name="T67" fmla="*/ 57 h 65"/>
                <a:gd name="T68" fmla="*/ 372 w 527"/>
                <a:gd name="T69" fmla="*/ 0 h 65"/>
                <a:gd name="T70" fmla="*/ 396 w 527"/>
                <a:gd name="T71" fmla="*/ 57 h 65"/>
                <a:gd name="T72" fmla="*/ 449 w 527"/>
                <a:gd name="T73" fmla="*/ 57 h 65"/>
                <a:gd name="T74" fmla="*/ 424 w 527"/>
                <a:gd name="T75" fmla="*/ 4 h 65"/>
                <a:gd name="T76" fmla="*/ 441 w 527"/>
                <a:gd name="T77" fmla="*/ 57 h 65"/>
                <a:gd name="T78" fmla="*/ 429 w 527"/>
                <a:gd name="T79" fmla="*/ 65 h 65"/>
                <a:gd name="T80" fmla="*/ 466 w 527"/>
                <a:gd name="T81" fmla="*/ 40 h 65"/>
                <a:gd name="T82" fmla="*/ 457 w 527"/>
                <a:gd name="T83" fmla="*/ 57 h 65"/>
                <a:gd name="T84" fmla="*/ 485 w 527"/>
                <a:gd name="T85" fmla="*/ 8 h 65"/>
                <a:gd name="T86" fmla="*/ 518 w 527"/>
                <a:gd name="T87" fmla="*/ 65 h 65"/>
                <a:gd name="T88" fmla="*/ 518 w 527"/>
                <a:gd name="T89" fmla="*/ 0 h 65"/>
                <a:gd name="T90" fmla="*/ 518 w 527"/>
                <a:gd name="T91" fmla="*/ 8 h 65"/>
                <a:gd name="T92" fmla="*/ 494 w 527"/>
                <a:gd name="T93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1"/>
                  </a:cubicBezTo>
                  <a:cubicBezTo>
                    <a:pt x="0" y="64"/>
                    <a:pt x="2" y="65"/>
                    <a:pt x="4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40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1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1"/>
                  </a:cubicBezTo>
                  <a:cubicBezTo>
                    <a:pt x="60" y="64"/>
                    <a:pt x="63" y="65"/>
                    <a:pt x="65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100" y="65"/>
                    <a:pt x="102" y="64"/>
                    <a:pt x="102" y="61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8"/>
                    <a:pt x="101" y="36"/>
                    <a:pt x="98" y="36"/>
                  </a:cubicBezTo>
                  <a:cubicBezTo>
                    <a:pt x="95" y="36"/>
                    <a:pt x="93" y="38"/>
                    <a:pt x="93" y="40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46" y="57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1"/>
                    <a:pt x="121" y="4"/>
                  </a:cubicBezTo>
                  <a:cubicBezTo>
                    <a:pt x="121" y="7"/>
                    <a:pt x="123" y="8"/>
                    <a:pt x="126" y="8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3" y="57"/>
                    <a:pt x="121" y="58"/>
                    <a:pt x="121" y="61"/>
                  </a:cubicBezTo>
                  <a:cubicBezTo>
                    <a:pt x="121" y="64"/>
                    <a:pt x="123" y="65"/>
                    <a:pt x="126" y="65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1" y="65"/>
                    <a:pt x="163" y="64"/>
                    <a:pt x="163" y="6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3" y="38"/>
                    <a:pt x="162" y="36"/>
                    <a:pt x="159" y="36"/>
                  </a:cubicBezTo>
                  <a:cubicBezTo>
                    <a:pt x="156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6" y="57"/>
                  </a:lnTo>
                  <a:close/>
                  <a:moveTo>
                    <a:pt x="191" y="0"/>
                  </a:moveTo>
                  <a:cubicBezTo>
                    <a:pt x="185" y="0"/>
                    <a:pt x="182" y="4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2"/>
                    <a:pt x="185" y="65"/>
                    <a:pt x="191" y="65"/>
                  </a:cubicBezTo>
                  <a:cubicBezTo>
                    <a:pt x="215" y="65"/>
                    <a:pt x="215" y="65"/>
                    <a:pt x="215" y="65"/>
                  </a:cubicBezTo>
                  <a:cubicBezTo>
                    <a:pt x="220" y="65"/>
                    <a:pt x="224" y="62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4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5" y="0"/>
                    <a:pt x="243" y="1"/>
                    <a:pt x="243" y="4"/>
                  </a:cubicBezTo>
                  <a:cubicBezTo>
                    <a:pt x="243" y="7"/>
                    <a:pt x="245" y="8"/>
                    <a:pt x="246" y="8"/>
                  </a:cubicBezTo>
                  <a:cubicBezTo>
                    <a:pt x="259" y="8"/>
                    <a:pt x="259" y="8"/>
                    <a:pt x="259" y="8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5" y="57"/>
                    <a:pt x="243" y="58"/>
                    <a:pt x="243" y="61"/>
                  </a:cubicBezTo>
                  <a:cubicBezTo>
                    <a:pt x="243" y="64"/>
                    <a:pt x="245" y="65"/>
                    <a:pt x="246" y="65"/>
                  </a:cubicBezTo>
                  <a:cubicBezTo>
                    <a:pt x="280" y="65"/>
                    <a:pt x="280" y="65"/>
                    <a:pt x="280" y="65"/>
                  </a:cubicBezTo>
                  <a:cubicBezTo>
                    <a:pt x="282" y="65"/>
                    <a:pt x="284" y="64"/>
                    <a:pt x="284" y="61"/>
                  </a:cubicBezTo>
                  <a:cubicBezTo>
                    <a:pt x="284" y="40"/>
                    <a:pt x="284" y="40"/>
                    <a:pt x="284" y="40"/>
                  </a:cubicBezTo>
                  <a:cubicBezTo>
                    <a:pt x="284" y="38"/>
                    <a:pt x="283" y="36"/>
                    <a:pt x="280" y="36"/>
                  </a:cubicBezTo>
                  <a:cubicBezTo>
                    <a:pt x="277" y="36"/>
                    <a:pt x="276" y="38"/>
                    <a:pt x="276" y="40"/>
                  </a:cubicBezTo>
                  <a:cubicBezTo>
                    <a:pt x="276" y="57"/>
                    <a:pt x="276" y="57"/>
                    <a:pt x="276" y="57"/>
                  </a:cubicBezTo>
                  <a:lnTo>
                    <a:pt x="267" y="57"/>
                  </a:lnTo>
                  <a:close/>
                  <a:moveTo>
                    <a:pt x="311" y="0"/>
                  </a:moveTo>
                  <a:cubicBezTo>
                    <a:pt x="307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7" y="65"/>
                    <a:pt x="311" y="65"/>
                  </a:cubicBezTo>
                  <a:cubicBezTo>
                    <a:pt x="337" y="65"/>
                    <a:pt x="337" y="65"/>
                    <a:pt x="337" y="65"/>
                  </a:cubicBezTo>
                  <a:cubicBezTo>
                    <a:pt x="341" y="65"/>
                    <a:pt x="344" y="62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1" y="0"/>
                    <a:pt x="337" y="0"/>
                  </a:cubicBezTo>
                  <a:lnTo>
                    <a:pt x="311" y="0"/>
                  </a:lnTo>
                  <a:close/>
                  <a:moveTo>
                    <a:pt x="311" y="8"/>
                  </a:moveTo>
                  <a:cubicBezTo>
                    <a:pt x="337" y="8"/>
                    <a:pt x="337" y="8"/>
                    <a:pt x="337" y="8"/>
                  </a:cubicBezTo>
                  <a:cubicBezTo>
                    <a:pt x="337" y="57"/>
                    <a:pt x="337" y="57"/>
                    <a:pt x="33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8"/>
                  </a:lnTo>
                  <a:close/>
                  <a:moveTo>
                    <a:pt x="372" y="0"/>
                  </a:moveTo>
                  <a:cubicBezTo>
                    <a:pt x="368" y="0"/>
                    <a:pt x="364" y="4"/>
                    <a:pt x="364" y="8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5"/>
                    <a:pt x="372" y="65"/>
                  </a:cubicBezTo>
                  <a:cubicBezTo>
                    <a:pt x="396" y="65"/>
                    <a:pt x="396" y="65"/>
                    <a:pt x="396" y="65"/>
                  </a:cubicBezTo>
                  <a:cubicBezTo>
                    <a:pt x="402" y="65"/>
                    <a:pt x="405" y="62"/>
                    <a:pt x="405" y="57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5" y="4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8"/>
                  </a:moveTo>
                  <a:cubicBezTo>
                    <a:pt x="396" y="8"/>
                    <a:pt x="396" y="8"/>
                    <a:pt x="396" y="8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8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1"/>
                    <a:pt x="424" y="4"/>
                  </a:cubicBezTo>
                  <a:cubicBezTo>
                    <a:pt x="424" y="7"/>
                    <a:pt x="426" y="8"/>
                    <a:pt x="429" y="8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1"/>
                  </a:cubicBezTo>
                  <a:cubicBezTo>
                    <a:pt x="424" y="64"/>
                    <a:pt x="426" y="65"/>
                    <a:pt x="429" y="65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4" y="65"/>
                    <a:pt x="466" y="64"/>
                    <a:pt x="466" y="61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494" y="0"/>
                  </a:moveTo>
                  <a:cubicBezTo>
                    <a:pt x="488" y="0"/>
                    <a:pt x="485" y="4"/>
                    <a:pt x="485" y="8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62"/>
                    <a:pt x="488" y="65"/>
                    <a:pt x="494" y="65"/>
                  </a:cubicBezTo>
                  <a:cubicBezTo>
                    <a:pt x="518" y="65"/>
                    <a:pt x="518" y="65"/>
                    <a:pt x="518" y="65"/>
                  </a:cubicBezTo>
                  <a:cubicBezTo>
                    <a:pt x="523" y="65"/>
                    <a:pt x="527" y="62"/>
                    <a:pt x="527" y="57"/>
                  </a:cubicBezTo>
                  <a:cubicBezTo>
                    <a:pt x="527" y="8"/>
                    <a:pt x="527" y="8"/>
                    <a:pt x="527" y="8"/>
                  </a:cubicBezTo>
                  <a:cubicBezTo>
                    <a:pt x="527" y="4"/>
                    <a:pt x="522" y="0"/>
                    <a:pt x="518" y="0"/>
                  </a:cubicBezTo>
                  <a:lnTo>
                    <a:pt x="494" y="0"/>
                  </a:lnTo>
                  <a:close/>
                  <a:moveTo>
                    <a:pt x="494" y="8"/>
                  </a:moveTo>
                  <a:cubicBezTo>
                    <a:pt x="518" y="8"/>
                    <a:pt x="518" y="8"/>
                    <a:pt x="518" y="8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494" y="57"/>
                    <a:pt x="494" y="57"/>
                    <a:pt x="494" y="57"/>
                  </a:cubicBezTo>
                  <a:lnTo>
                    <a:pt x="49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6" name="Freeform 79"/>
            <p:cNvSpPr>
              <a:spLocks noEditPoints="1"/>
            </p:cNvSpPr>
            <p:nvPr/>
          </p:nvSpPr>
          <p:spPr bwMode="gray">
            <a:xfrm>
              <a:off x="11009645" y="5069650"/>
              <a:ext cx="826485" cy="102301"/>
            </a:xfrm>
            <a:custGeom>
              <a:avLst/>
              <a:gdLst>
                <a:gd name="T0" fmla="*/ 4 w 527"/>
                <a:gd name="T1" fmla="*/ 0 h 66"/>
                <a:gd name="T2" fmla="*/ 17 w 527"/>
                <a:gd name="T3" fmla="*/ 9 h 66"/>
                <a:gd name="T4" fmla="*/ 0 w 527"/>
                <a:gd name="T5" fmla="*/ 62 h 66"/>
                <a:gd name="T6" fmla="*/ 41 w 527"/>
                <a:gd name="T7" fmla="*/ 62 h 66"/>
                <a:gd name="T8" fmla="*/ 34 w 527"/>
                <a:gd name="T9" fmla="*/ 40 h 66"/>
                <a:gd name="T10" fmla="*/ 69 w 527"/>
                <a:gd name="T11" fmla="*/ 0 h 66"/>
                <a:gd name="T12" fmla="*/ 69 w 527"/>
                <a:gd name="T13" fmla="*/ 66 h 66"/>
                <a:gd name="T14" fmla="*/ 102 w 527"/>
                <a:gd name="T15" fmla="*/ 9 h 66"/>
                <a:gd name="T16" fmla="*/ 69 w 527"/>
                <a:gd name="T17" fmla="*/ 9 h 66"/>
                <a:gd name="T18" fmla="*/ 69 w 527"/>
                <a:gd name="T19" fmla="*/ 57 h 66"/>
                <a:gd name="T20" fmla="*/ 121 w 527"/>
                <a:gd name="T21" fmla="*/ 9 h 66"/>
                <a:gd name="T22" fmla="*/ 154 w 527"/>
                <a:gd name="T23" fmla="*/ 66 h 66"/>
                <a:gd name="T24" fmla="*/ 154 w 527"/>
                <a:gd name="T25" fmla="*/ 0 h 66"/>
                <a:gd name="T26" fmla="*/ 154 w 527"/>
                <a:gd name="T27" fmla="*/ 9 h 66"/>
                <a:gd name="T28" fmla="*/ 130 w 527"/>
                <a:gd name="T29" fmla="*/ 9 h 66"/>
                <a:gd name="T30" fmla="*/ 186 w 527"/>
                <a:gd name="T31" fmla="*/ 0 h 66"/>
                <a:gd name="T32" fmla="*/ 199 w 527"/>
                <a:gd name="T33" fmla="*/ 9 h 66"/>
                <a:gd name="T34" fmla="*/ 182 w 527"/>
                <a:gd name="T35" fmla="*/ 62 h 66"/>
                <a:gd name="T36" fmla="*/ 224 w 527"/>
                <a:gd name="T37" fmla="*/ 62 h 66"/>
                <a:gd name="T38" fmla="*/ 215 w 527"/>
                <a:gd name="T39" fmla="*/ 40 h 66"/>
                <a:gd name="T40" fmla="*/ 251 w 527"/>
                <a:gd name="T41" fmla="*/ 0 h 66"/>
                <a:gd name="T42" fmla="*/ 251 w 527"/>
                <a:gd name="T43" fmla="*/ 66 h 66"/>
                <a:gd name="T44" fmla="*/ 284 w 527"/>
                <a:gd name="T45" fmla="*/ 9 h 66"/>
                <a:gd name="T46" fmla="*/ 251 w 527"/>
                <a:gd name="T47" fmla="*/ 9 h 66"/>
                <a:gd name="T48" fmla="*/ 251 w 527"/>
                <a:gd name="T49" fmla="*/ 57 h 66"/>
                <a:gd name="T50" fmla="*/ 328 w 527"/>
                <a:gd name="T51" fmla="*/ 0 h 66"/>
                <a:gd name="T52" fmla="*/ 307 w 527"/>
                <a:gd name="T53" fmla="*/ 9 h 66"/>
                <a:gd name="T54" fmla="*/ 307 w 527"/>
                <a:gd name="T55" fmla="*/ 57 h 66"/>
                <a:gd name="T56" fmla="*/ 340 w 527"/>
                <a:gd name="T57" fmla="*/ 66 h 66"/>
                <a:gd name="T58" fmla="*/ 340 w 527"/>
                <a:gd name="T59" fmla="*/ 36 h 66"/>
                <a:gd name="T60" fmla="*/ 328 w 527"/>
                <a:gd name="T61" fmla="*/ 57 h 66"/>
                <a:gd name="T62" fmla="*/ 364 w 527"/>
                <a:gd name="T63" fmla="*/ 57 h 66"/>
                <a:gd name="T64" fmla="*/ 405 w 527"/>
                <a:gd name="T65" fmla="*/ 57 h 66"/>
                <a:gd name="T66" fmla="*/ 372 w 527"/>
                <a:gd name="T67" fmla="*/ 0 h 66"/>
                <a:gd name="T68" fmla="*/ 396 w 527"/>
                <a:gd name="T69" fmla="*/ 57 h 66"/>
                <a:gd name="T70" fmla="*/ 449 w 527"/>
                <a:gd name="T71" fmla="*/ 57 h 66"/>
                <a:gd name="T72" fmla="*/ 424 w 527"/>
                <a:gd name="T73" fmla="*/ 5 h 66"/>
                <a:gd name="T74" fmla="*/ 441 w 527"/>
                <a:gd name="T75" fmla="*/ 57 h 66"/>
                <a:gd name="T76" fmla="*/ 429 w 527"/>
                <a:gd name="T77" fmla="*/ 66 h 66"/>
                <a:gd name="T78" fmla="*/ 466 w 527"/>
                <a:gd name="T79" fmla="*/ 40 h 66"/>
                <a:gd name="T80" fmla="*/ 457 w 527"/>
                <a:gd name="T81" fmla="*/ 57 h 66"/>
                <a:gd name="T82" fmla="*/ 510 w 527"/>
                <a:gd name="T83" fmla="*/ 0 h 66"/>
                <a:gd name="T84" fmla="*/ 489 w 527"/>
                <a:gd name="T85" fmla="*/ 9 h 66"/>
                <a:gd name="T86" fmla="*/ 489 w 527"/>
                <a:gd name="T87" fmla="*/ 57 h 66"/>
                <a:gd name="T88" fmla="*/ 522 w 527"/>
                <a:gd name="T89" fmla="*/ 66 h 66"/>
                <a:gd name="T90" fmla="*/ 522 w 527"/>
                <a:gd name="T91" fmla="*/ 36 h 66"/>
                <a:gd name="T92" fmla="*/ 510 w 527"/>
                <a:gd name="T93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6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9"/>
                    <a:pt x="4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2"/>
                  </a:cubicBezTo>
                  <a:cubicBezTo>
                    <a:pt x="0" y="64"/>
                    <a:pt x="2" y="66"/>
                    <a:pt x="4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40" y="66"/>
                    <a:pt x="41" y="64"/>
                    <a:pt x="41" y="62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69" y="0"/>
                  </a:moveTo>
                  <a:cubicBezTo>
                    <a:pt x="65" y="0"/>
                    <a:pt x="60" y="5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6"/>
                    <a:pt x="69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9" y="66"/>
                    <a:pt x="102" y="62"/>
                    <a:pt x="102" y="57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5"/>
                    <a:pt x="99" y="0"/>
                    <a:pt x="93" y="0"/>
                  </a:cubicBezTo>
                  <a:lnTo>
                    <a:pt x="69" y="0"/>
                  </a:lnTo>
                  <a:close/>
                  <a:moveTo>
                    <a:pt x="69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9" y="57"/>
                    <a:pt x="69" y="57"/>
                    <a:pt x="69" y="57"/>
                  </a:cubicBezTo>
                  <a:lnTo>
                    <a:pt x="69" y="9"/>
                  </a:lnTo>
                  <a:close/>
                  <a:moveTo>
                    <a:pt x="130" y="0"/>
                  </a:moveTo>
                  <a:cubicBezTo>
                    <a:pt x="125" y="0"/>
                    <a:pt x="121" y="5"/>
                    <a:pt x="121" y="9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2"/>
                    <a:pt x="125" y="66"/>
                    <a:pt x="130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9" y="66"/>
                    <a:pt x="163" y="62"/>
                    <a:pt x="163" y="57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5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9"/>
                  </a:lnTo>
                  <a:close/>
                  <a:moveTo>
                    <a:pt x="207" y="57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4" y="0"/>
                    <a:pt x="182" y="2"/>
                    <a:pt x="182" y="5"/>
                  </a:cubicBezTo>
                  <a:cubicBezTo>
                    <a:pt x="182" y="8"/>
                    <a:pt x="184" y="9"/>
                    <a:pt x="186" y="9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86" y="57"/>
                    <a:pt x="186" y="57"/>
                    <a:pt x="186" y="57"/>
                  </a:cubicBezTo>
                  <a:cubicBezTo>
                    <a:pt x="184" y="57"/>
                    <a:pt x="182" y="58"/>
                    <a:pt x="182" y="62"/>
                  </a:cubicBezTo>
                  <a:cubicBezTo>
                    <a:pt x="182" y="64"/>
                    <a:pt x="184" y="66"/>
                    <a:pt x="186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21" y="66"/>
                    <a:pt x="224" y="64"/>
                    <a:pt x="224" y="62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4" y="38"/>
                    <a:pt x="222" y="36"/>
                    <a:pt x="219" y="36"/>
                  </a:cubicBezTo>
                  <a:cubicBezTo>
                    <a:pt x="216" y="36"/>
                    <a:pt x="215" y="38"/>
                    <a:pt x="215" y="40"/>
                  </a:cubicBezTo>
                  <a:cubicBezTo>
                    <a:pt x="215" y="57"/>
                    <a:pt x="215" y="57"/>
                    <a:pt x="215" y="57"/>
                  </a:cubicBezTo>
                  <a:lnTo>
                    <a:pt x="207" y="57"/>
                  </a:lnTo>
                  <a:close/>
                  <a:moveTo>
                    <a:pt x="251" y="0"/>
                  </a:moveTo>
                  <a:cubicBezTo>
                    <a:pt x="246" y="0"/>
                    <a:pt x="243" y="5"/>
                    <a:pt x="243" y="9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2"/>
                    <a:pt x="246" y="66"/>
                    <a:pt x="251" y="66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80" y="66"/>
                    <a:pt x="284" y="62"/>
                    <a:pt x="284" y="57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4" y="5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9"/>
                  </a:moveTo>
                  <a:cubicBezTo>
                    <a:pt x="276" y="9"/>
                    <a:pt x="276" y="9"/>
                    <a:pt x="276" y="9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9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2"/>
                    <a:pt x="303" y="5"/>
                  </a:cubicBezTo>
                  <a:cubicBezTo>
                    <a:pt x="303" y="8"/>
                    <a:pt x="305" y="9"/>
                    <a:pt x="307" y="9"/>
                  </a:cubicBezTo>
                  <a:cubicBezTo>
                    <a:pt x="320" y="9"/>
                    <a:pt x="320" y="9"/>
                    <a:pt x="320" y="9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2"/>
                  </a:cubicBezTo>
                  <a:cubicBezTo>
                    <a:pt x="303" y="64"/>
                    <a:pt x="305" y="66"/>
                    <a:pt x="307" y="66"/>
                  </a:cubicBezTo>
                  <a:cubicBezTo>
                    <a:pt x="340" y="66"/>
                    <a:pt x="340" y="66"/>
                    <a:pt x="340" y="66"/>
                  </a:cubicBezTo>
                  <a:cubicBezTo>
                    <a:pt x="343" y="66"/>
                    <a:pt x="344" y="64"/>
                    <a:pt x="344" y="62"/>
                  </a:cubicBezTo>
                  <a:cubicBezTo>
                    <a:pt x="344" y="40"/>
                    <a:pt x="344" y="40"/>
                    <a:pt x="344" y="40"/>
                  </a:cubicBezTo>
                  <a:cubicBezTo>
                    <a:pt x="344" y="38"/>
                    <a:pt x="344" y="36"/>
                    <a:pt x="340" y="36"/>
                  </a:cubicBezTo>
                  <a:cubicBezTo>
                    <a:pt x="337" y="36"/>
                    <a:pt x="337" y="38"/>
                    <a:pt x="337" y="40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72" y="0"/>
                  </a:moveTo>
                  <a:cubicBezTo>
                    <a:pt x="368" y="0"/>
                    <a:pt x="364" y="5"/>
                    <a:pt x="364" y="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6"/>
                    <a:pt x="372" y="66"/>
                  </a:cubicBezTo>
                  <a:cubicBezTo>
                    <a:pt x="396" y="66"/>
                    <a:pt x="396" y="66"/>
                    <a:pt x="396" y="66"/>
                  </a:cubicBezTo>
                  <a:cubicBezTo>
                    <a:pt x="402" y="66"/>
                    <a:pt x="405" y="62"/>
                    <a:pt x="405" y="57"/>
                  </a:cubicBezTo>
                  <a:cubicBezTo>
                    <a:pt x="405" y="9"/>
                    <a:pt x="405" y="9"/>
                    <a:pt x="405" y="9"/>
                  </a:cubicBezTo>
                  <a:cubicBezTo>
                    <a:pt x="405" y="5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9"/>
                  </a:moveTo>
                  <a:cubicBezTo>
                    <a:pt x="396" y="9"/>
                    <a:pt x="396" y="9"/>
                    <a:pt x="396" y="9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9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2"/>
                    <a:pt x="424" y="5"/>
                  </a:cubicBezTo>
                  <a:cubicBezTo>
                    <a:pt x="424" y="8"/>
                    <a:pt x="426" y="9"/>
                    <a:pt x="429" y="9"/>
                  </a:cubicBezTo>
                  <a:cubicBezTo>
                    <a:pt x="441" y="9"/>
                    <a:pt x="441" y="9"/>
                    <a:pt x="441" y="9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2"/>
                  </a:cubicBezTo>
                  <a:cubicBezTo>
                    <a:pt x="424" y="64"/>
                    <a:pt x="426" y="66"/>
                    <a:pt x="429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4" y="66"/>
                    <a:pt x="466" y="64"/>
                    <a:pt x="466" y="62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2"/>
                    <a:pt x="485" y="5"/>
                  </a:cubicBezTo>
                  <a:cubicBezTo>
                    <a:pt x="485" y="8"/>
                    <a:pt x="487" y="9"/>
                    <a:pt x="489" y="9"/>
                  </a:cubicBezTo>
                  <a:cubicBezTo>
                    <a:pt x="502" y="9"/>
                    <a:pt x="502" y="9"/>
                    <a:pt x="502" y="9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2"/>
                  </a:cubicBezTo>
                  <a:cubicBezTo>
                    <a:pt x="485" y="64"/>
                    <a:pt x="487" y="66"/>
                    <a:pt x="489" y="66"/>
                  </a:cubicBezTo>
                  <a:cubicBezTo>
                    <a:pt x="522" y="66"/>
                    <a:pt x="522" y="66"/>
                    <a:pt x="522" y="66"/>
                  </a:cubicBezTo>
                  <a:cubicBezTo>
                    <a:pt x="524" y="66"/>
                    <a:pt x="527" y="64"/>
                    <a:pt x="527" y="62"/>
                  </a:cubicBezTo>
                  <a:cubicBezTo>
                    <a:pt x="527" y="40"/>
                    <a:pt x="527" y="40"/>
                    <a:pt x="527" y="40"/>
                  </a:cubicBezTo>
                  <a:cubicBezTo>
                    <a:pt x="527" y="38"/>
                    <a:pt x="525" y="36"/>
                    <a:pt x="522" y="36"/>
                  </a:cubicBezTo>
                  <a:cubicBezTo>
                    <a:pt x="519" y="36"/>
                    <a:pt x="518" y="38"/>
                    <a:pt x="518" y="40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Freeform 80"/>
            <p:cNvSpPr>
              <a:spLocks/>
            </p:cNvSpPr>
            <p:nvPr/>
          </p:nvSpPr>
          <p:spPr bwMode="gray">
            <a:xfrm>
              <a:off x="9873565" y="6065739"/>
              <a:ext cx="463047" cy="314980"/>
            </a:xfrm>
            <a:custGeom>
              <a:avLst/>
              <a:gdLst>
                <a:gd name="T0" fmla="*/ 172 w 172"/>
                <a:gd name="T1" fmla="*/ 117 h 117"/>
                <a:gd name="T2" fmla="*/ 172 w 172"/>
                <a:gd name="T3" fmla="*/ 0 h 117"/>
                <a:gd name="T4" fmla="*/ 86 w 172"/>
                <a:gd name="T5" fmla="*/ 0 h 117"/>
                <a:gd name="T6" fmla="*/ 0 w 172"/>
                <a:gd name="T7" fmla="*/ 0 h 117"/>
                <a:gd name="T8" fmla="*/ 0 w 172"/>
                <a:gd name="T9" fmla="*/ 117 h 117"/>
                <a:gd name="T10" fmla="*/ 86 w 172"/>
                <a:gd name="T11" fmla="*/ 117 h 117"/>
                <a:gd name="T12" fmla="*/ 172 w 172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17">
                  <a:moveTo>
                    <a:pt x="172" y="117"/>
                  </a:moveTo>
                  <a:lnTo>
                    <a:pt x="172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17"/>
                  </a:lnTo>
                  <a:lnTo>
                    <a:pt x="86" y="117"/>
                  </a:lnTo>
                  <a:lnTo>
                    <a:pt x="172" y="117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8" name="Rectangle 81"/>
            <p:cNvSpPr>
              <a:spLocks noChangeArrowheads="1"/>
            </p:cNvSpPr>
            <p:nvPr/>
          </p:nvSpPr>
          <p:spPr bwMode="gray">
            <a:xfrm>
              <a:off x="9897795" y="6079198"/>
              <a:ext cx="414588" cy="250369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9" name="Freeform 82"/>
            <p:cNvSpPr>
              <a:spLocks noEditPoints="1"/>
            </p:cNvSpPr>
            <p:nvPr/>
          </p:nvSpPr>
          <p:spPr bwMode="gray">
            <a:xfrm>
              <a:off x="9970482" y="6165347"/>
              <a:ext cx="271906" cy="78073"/>
            </a:xfrm>
            <a:custGeom>
              <a:avLst/>
              <a:gdLst>
                <a:gd name="T0" fmla="*/ 19 w 174"/>
                <a:gd name="T1" fmla="*/ 44 h 50"/>
                <a:gd name="T2" fmla="*/ 19 w 174"/>
                <a:gd name="T3" fmla="*/ 0 h 50"/>
                <a:gd name="T4" fmla="*/ 3 w 174"/>
                <a:gd name="T5" fmla="*/ 0 h 50"/>
                <a:gd name="T6" fmla="*/ 0 w 174"/>
                <a:gd name="T7" fmla="*/ 2 h 50"/>
                <a:gd name="T8" fmla="*/ 3 w 174"/>
                <a:gd name="T9" fmla="*/ 6 h 50"/>
                <a:gd name="T10" fmla="*/ 13 w 174"/>
                <a:gd name="T11" fmla="*/ 6 h 50"/>
                <a:gd name="T12" fmla="*/ 13 w 174"/>
                <a:gd name="T13" fmla="*/ 44 h 50"/>
                <a:gd name="T14" fmla="*/ 3 w 174"/>
                <a:gd name="T15" fmla="*/ 44 h 50"/>
                <a:gd name="T16" fmla="*/ 0 w 174"/>
                <a:gd name="T17" fmla="*/ 47 h 50"/>
                <a:gd name="T18" fmla="*/ 3 w 174"/>
                <a:gd name="T19" fmla="*/ 50 h 50"/>
                <a:gd name="T20" fmla="*/ 29 w 174"/>
                <a:gd name="T21" fmla="*/ 50 h 50"/>
                <a:gd name="T22" fmla="*/ 32 w 174"/>
                <a:gd name="T23" fmla="*/ 47 h 50"/>
                <a:gd name="T24" fmla="*/ 32 w 174"/>
                <a:gd name="T25" fmla="*/ 31 h 50"/>
                <a:gd name="T26" fmla="*/ 29 w 174"/>
                <a:gd name="T27" fmla="*/ 28 h 50"/>
                <a:gd name="T28" fmla="*/ 26 w 174"/>
                <a:gd name="T29" fmla="*/ 31 h 50"/>
                <a:gd name="T30" fmla="*/ 26 w 174"/>
                <a:gd name="T31" fmla="*/ 44 h 50"/>
                <a:gd name="T32" fmla="*/ 19 w 174"/>
                <a:gd name="T33" fmla="*/ 44 h 50"/>
                <a:gd name="T34" fmla="*/ 53 w 174"/>
                <a:gd name="T35" fmla="*/ 0 h 50"/>
                <a:gd name="T36" fmla="*/ 47 w 174"/>
                <a:gd name="T37" fmla="*/ 6 h 50"/>
                <a:gd name="T38" fmla="*/ 47 w 174"/>
                <a:gd name="T39" fmla="*/ 44 h 50"/>
                <a:gd name="T40" fmla="*/ 53 w 174"/>
                <a:gd name="T41" fmla="*/ 50 h 50"/>
                <a:gd name="T42" fmla="*/ 72 w 174"/>
                <a:gd name="T43" fmla="*/ 50 h 50"/>
                <a:gd name="T44" fmla="*/ 79 w 174"/>
                <a:gd name="T45" fmla="*/ 44 h 50"/>
                <a:gd name="T46" fmla="*/ 79 w 174"/>
                <a:gd name="T47" fmla="*/ 6 h 50"/>
                <a:gd name="T48" fmla="*/ 72 w 174"/>
                <a:gd name="T49" fmla="*/ 0 h 50"/>
                <a:gd name="T50" fmla="*/ 53 w 174"/>
                <a:gd name="T51" fmla="*/ 0 h 50"/>
                <a:gd name="T52" fmla="*/ 53 w 174"/>
                <a:gd name="T53" fmla="*/ 6 h 50"/>
                <a:gd name="T54" fmla="*/ 72 w 174"/>
                <a:gd name="T55" fmla="*/ 6 h 50"/>
                <a:gd name="T56" fmla="*/ 72 w 174"/>
                <a:gd name="T57" fmla="*/ 44 h 50"/>
                <a:gd name="T58" fmla="*/ 53 w 174"/>
                <a:gd name="T59" fmla="*/ 44 h 50"/>
                <a:gd name="T60" fmla="*/ 53 w 174"/>
                <a:gd name="T61" fmla="*/ 6 h 50"/>
                <a:gd name="T62" fmla="*/ 113 w 174"/>
                <a:gd name="T63" fmla="*/ 44 h 50"/>
                <a:gd name="T64" fmla="*/ 113 w 174"/>
                <a:gd name="T65" fmla="*/ 0 h 50"/>
                <a:gd name="T66" fmla="*/ 98 w 174"/>
                <a:gd name="T67" fmla="*/ 0 h 50"/>
                <a:gd name="T68" fmla="*/ 94 w 174"/>
                <a:gd name="T69" fmla="*/ 2 h 50"/>
                <a:gd name="T70" fmla="*/ 98 w 174"/>
                <a:gd name="T71" fmla="*/ 6 h 50"/>
                <a:gd name="T72" fmla="*/ 107 w 174"/>
                <a:gd name="T73" fmla="*/ 6 h 50"/>
                <a:gd name="T74" fmla="*/ 107 w 174"/>
                <a:gd name="T75" fmla="*/ 44 h 50"/>
                <a:gd name="T76" fmla="*/ 98 w 174"/>
                <a:gd name="T77" fmla="*/ 44 h 50"/>
                <a:gd name="T78" fmla="*/ 94 w 174"/>
                <a:gd name="T79" fmla="*/ 47 h 50"/>
                <a:gd name="T80" fmla="*/ 98 w 174"/>
                <a:gd name="T81" fmla="*/ 50 h 50"/>
                <a:gd name="T82" fmla="*/ 123 w 174"/>
                <a:gd name="T83" fmla="*/ 50 h 50"/>
                <a:gd name="T84" fmla="*/ 126 w 174"/>
                <a:gd name="T85" fmla="*/ 47 h 50"/>
                <a:gd name="T86" fmla="*/ 126 w 174"/>
                <a:gd name="T87" fmla="*/ 31 h 50"/>
                <a:gd name="T88" fmla="*/ 123 w 174"/>
                <a:gd name="T89" fmla="*/ 28 h 50"/>
                <a:gd name="T90" fmla="*/ 120 w 174"/>
                <a:gd name="T91" fmla="*/ 31 h 50"/>
                <a:gd name="T92" fmla="*/ 120 w 174"/>
                <a:gd name="T93" fmla="*/ 44 h 50"/>
                <a:gd name="T94" fmla="*/ 113 w 174"/>
                <a:gd name="T95" fmla="*/ 44 h 50"/>
                <a:gd name="T96" fmla="*/ 148 w 174"/>
                <a:gd name="T97" fmla="*/ 0 h 50"/>
                <a:gd name="T98" fmla="*/ 141 w 174"/>
                <a:gd name="T99" fmla="*/ 6 h 50"/>
                <a:gd name="T100" fmla="*/ 141 w 174"/>
                <a:gd name="T101" fmla="*/ 44 h 50"/>
                <a:gd name="T102" fmla="*/ 148 w 174"/>
                <a:gd name="T103" fmla="*/ 50 h 50"/>
                <a:gd name="T104" fmla="*/ 167 w 174"/>
                <a:gd name="T105" fmla="*/ 50 h 50"/>
                <a:gd name="T106" fmla="*/ 174 w 174"/>
                <a:gd name="T107" fmla="*/ 44 h 50"/>
                <a:gd name="T108" fmla="*/ 174 w 174"/>
                <a:gd name="T109" fmla="*/ 6 h 50"/>
                <a:gd name="T110" fmla="*/ 167 w 174"/>
                <a:gd name="T111" fmla="*/ 0 h 50"/>
                <a:gd name="T112" fmla="*/ 148 w 174"/>
                <a:gd name="T113" fmla="*/ 0 h 50"/>
                <a:gd name="T114" fmla="*/ 148 w 174"/>
                <a:gd name="T115" fmla="*/ 6 h 50"/>
                <a:gd name="T116" fmla="*/ 167 w 174"/>
                <a:gd name="T117" fmla="*/ 6 h 50"/>
                <a:gd name="T118" fmla="*/ 167 w 174"/>
                <a:gd name="T119" fmla="*/ 44 h 50"/>
                <a:gd name="T120" fmla="*/ 148 w 174"/>
                <a:gd name="T121" fmla="*/ 44 h 50"/>
                <a:gd name="T122" fmla="*/ 148 w 174"/>
                <a:gd name="T123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" h="50">
                  <a:moveTo>
                    <a:pt x="19" y="44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4"/>
                    <a:pt x="0" y="45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1" y="50"/>
                    <a:pt x="32" y="49"/>
                    <a:pt x="32" y="4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28"/>
                    <a:pt x="31" y="28"/>
                    <a:pt x="29" y="28"/>
                  </a:cubicBezTo>
                  <a:cubicBezTo>
                    <a:pt x="26" y="28"/>
                    <a:pt x="26" y="28"/>
                    <a:pt x="26" y="31"/>
                  </a:cubicBezTo>
                  <a:cubicBezTo>
                    <a:pt x="26" y="44"/>
                    <a:pt x="26" y="44"/>
                    <a:pt x="26" y="44"/>
                  </a:cubicBezTo>
                  <a:lnTo>
                    <a:pt x="19" y="44"/>
                  </a:lnTo>
                  <a:close/>
                  <a:moveTo>
                    <a:pt x="53" y="0"/>
                  </a:moveTo>
                  <a:cubicBezTo>
                    <a:pt x="50" y="0"/>
                    <a:pt x="47" y="2"/>
                    <a:pt x="47" y="6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7"/>
                    <a:pt x="50" y="50"/>
                    <a:pt x="53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7" y="50"/>
                    <a:pt x="79" y="47"/>
                    <a:pt x="79" y="44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2"/>
                    <a:pt x="76" y="0"/>
                    <a:pt x="72" y="0"/>
                  </a:cubicBezTo>
                  <a:lnTo>
                    <a:pt x="53" y="0"/>
                  </a:lnTo>
                  <a:close/>
                  <a:moveTo>
                    <a:pt x="53" y="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53" y="44"/>
                    <a:pt x="53" y="44"/>
                    <a:pt x="53" y="44"/>
                  </a:cubicBezTo>
                  <a:lnTo>
                    <a:pt x="53" y="6"/>
                  </a:lnTo>
                  <a:close/>
                  <a:moveTo>
                    <a:pt x="113" y="44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0"/>
                    <a:pt x="94" y="1"/>
                    <a:pt x="94" y="2"/>
                  </a:cubicBezTo>
                  <a:cubicBezTo>
                    <a:pt x="94" y="5"/>
                    <a:pt x="96" y="6"/>
                    <a:pt x="98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6" y="44"/>
                    <a:pt x="94" y="45"/>
                    <a:pt x="94" y="47"/>
                  </a:cubicBezTo>
                  <a:cubicBezTo>
                    <a:pt x="94" y="49"/>
                    <a:pt x="96" y="50"/>
                    <a:pt x="98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5" y="50"/>
                    <a:pt x="126" y="49"/>
                    <a:pt x="126" y="47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28"/>
                    <a:pt x="125" y="28"/>
                    <a:pt x="123" y="28"/>
                  </a:cubicBezTo>
                  <a:cubicBezTo>
                    <a:pt x="121" y="28"/>
                    <a:pt x="120" y="28"/>
                    <a:pt x="120" y="31"/>
                  </a:cubicBezTo>
                  <a:cubicBezTo>
                    <a:pt x="120" y="44"/>
                    <a:pt x="120" y="44"/>
                    <a:pt x="120" y="44"/>
                  </a:cubicBezTo>
                  <a:lnTo>
                    <a:pt x="113" y="44"/>
                  </a:lnTo>
                  <a:close/>
                  <a:moveTo>
                    <a:pt x="148" y="0"/>
                  </a:moveTo>
                  <a:cubicBezTo>
                    <a:pt x="144" y="0"/>
                    <a:pt x="141" y="2"/>
                    <a:pt x="141" y="6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41" y="47"/>
                    <a:pt x="144" y="50"/>
                    <a:pt x="148" y="50"/>
                  </a:cubicBezTo>
                  <a:cubicBezTo>
                    <a:pt x="167" y="50"/>
                    <a:pt x="167" y="50"/>
                    <a:pt x="167" y="50"/>
                  </a:cubicBezTo>
                  <a:cubicBezTo>
                    <a:pt x="171" y="50"/>
                    <a:pt x="174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4" y="2"/>
                    <a:pt x="171" y="0"/>
                    <a:pt x="167" y="0"/>
                  </a:cubicBezTo>
                  <a:lnTo>
                    <a:pt x="148" y="0"/>
                  </a:lnTo>
                  <a:close/>
                  <a:moveTo>
                    <a:pt x="148" y="6"/>
                  </a:moveTo>
                  <a:cubicBezTo>
                    <a:pt x="167" y="6"/>
                    <a:pt x="167" y="6"/>
                    <a:pt x="167" y="6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48" y="44"/>
                    <a:pt x="148" y="44"/>
                    <a:pt x="148" y="44"/>
                  </a:cubicBezTo>
                  <a:lnTo>
                    <a:pt x="14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0" name="Freeform 83"/>
            <p:cNvSpPr>
              <a:spLocks/>
            </p:cNvSpPr>
            <p:nvPr/>
          </p:nvSpPr>
          <p:spPr bwMode="gray">
            <a:xfrm>
              <a:off x="6624162" y="5271559"/>
              <a:ext cx="1523747" cy="56536"/>
            </a:xfrm>
            <a:custGeom>
              <a:avLst/>
              <a:gdLst>
                <a:gd name="T0" fmla="*/ 0 w 973"/>
                <a:gd name="T1" fmla="*/ 0 h 35"/>
                <a:gd name="T2" fmla="*/ 75 w 973"/>
                <a:gd name="T3" fmla="*/ 35 h 35"/>
                <a:gd name="T4" fmla="*/ 897 w 973"/>
                <a:gd name="T5" fmla="*/ 35 h 35"/>
                <a:gd name="T6" fmla="*/ 973 w 973"/>
                <a:gd name="T7" fmla="*/ 0 h 35"/>
                <a:gd name="T8" fmla="*/ 0 w 97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35">
                  <a:moveTo>
                    <a:pt x="0" y="0"/>
                  </a:moveTo>
                  <a:cubicBezTo>
                    <a:pt x="0" y="3"/>
                    <a:pt x="2" y="35"/>
                    <a:pt x="75" y="35"/>
                  </a:cubicBezTo>
                  <a:cubicBezTo>
                    <a:pt x="897" y="35"/>
                    <a:pt x="897" y="35"/>
                    <a:pt x="897" y="35"/>
                  </a:cubicBezTo>
                  <a:cubicBezTo>
                    <a:pt x="897" y="35"/>
                    <a:pt x="973" y="35"/>
                    <a:pt x="97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1" name="Freeform 84"/>
            <p:cNvSpPr>
              <a:spLocks/>
            </p:cNvSpPr>
            <p:nvPr/>
          </p:nvSpPr>
          <p:spPr bwMode="gray">
            <a:xfrm>
              <a:off x="6831455" y="4434306"/>
              <a:ext cx="1111852" cy="802255"/>
            </a:xfrm>
            <a:custGeom>
              <a:avLst/>
              <a:gdLst>
                <a:gd name="T0" fmla="*/ 60 w 710"/>
                <a:gd name="T1" fmla="*/ 0 h 515"/>
                <a:gd name="T2" fmla="*/ 0 w 710"/>
                <a:gd name="T3" fmla="*/ 60 h 515"/>
                <a:gd name="T4" fmla="*/ 0 w 710"/>
                <a:gd name="T5" fmla="*/ 515 h 515"/>
                <a:gd name="T6" fmla="*/ 60 w 710"/>
                <a:gd name="T7" fmla="*/ 513 h 515"/>
                <a:gd name="T8" fmla="*/ 648 w 710"/>
                <a:gd name="T9" fmla="*/ 513 h 515"/>
                <a:gd name="T10" fmla="*/ 710 w 710"/>
                <a:gd name="T11" fmla="*/ 515 h 515"/>
                <a:gd name="T12" fmla="*/ 710 w 710"/>
                <a:gd name="T13" fmla="*/ 60 h 515"/>
                <a:gd name="T14" fmla="*/ 648 w 710"/>
                <a:gd name="T15" fmla="*/ 0 h 515"/>
                <a:gd name="T16" fmla="*/ 92 w 710"/>
                <a:gd name="T17" fmla="*/ 0 h 515"/>
                <a:gd name="T18" fmla="*/ 60 w 710"/>
                <a:gd name="T1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515">
                  <a:moveTo>
                    <a:pt x="60" y="0"/>
                  </a:moveTo>
                  <a:cubicBezTo>
                    <a:pt x="60" y="0"/>
                    <a:pt x="0" y="0"/>
                    <a:pt x="0" y="60"/>
                  </a:cubicBezTo>
                  <a:cubicBezTo>
                    <a:pt x="0" y="515"/>
                    <a:pt x="0" y="515"/>
                    <a:pt x="0" y="515"/>
                  </a:cubicBezTo>
                  <a:cubicBezTo>
                    <a:pt x="60" y="513"/>
                    <a:pt x="60" y="513"/>
                    <a:pt x="60" y="513"/>
                  </a:cubicBezTo>
                  <a:cubicBezTo>
                    <a:pt x="648" y="513"/>
                    <a:pt x="648" y="513"/>
                    <a:pt x="648" y="513"/>
                  </a:cubicBezTo>
                  <a:cubicBezTo>
                    <a:pt x="710" y="515"/>
                    <a:pt x="710" y="515"/>
                    <a:pt x="710" y="515"/>
                  </a:cubicBezTo>
                  <a:cubicBezTo>
                    <a:pt x="710" y="60"/>
                    <a:pt x="710" y="60"/>
                    <a:pt x="710" y="60"/>
                  </a:cubicBezTo>
                  <a:cubicBezTo>
                    <a:pt x="710" y="60"/>
                    <a:pt x="710" y="0"/>
                    <a:pt x="648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2" name="Freeform 85"/>
            <p:cNvSpPr>
              <a:spLocks/>
            </p:cNvSpPr>
            <p:nvPr/>
          </p:nvSpPr>
          <p:spPr bwMode="gray">
            <a:xfrm>
              <a:off x="6879914" y="4469303"/>
              <a:ext cx="1012242" cy="726876"/>
            </a:xfrm>
            <a:custGeom>
              <a:avLst/>
              <a:gdLst>
                <a:gd name="T0" fmla="*/ 55 w 646"/>
                <a:gd name="T1" fmla="*/ 0 h 466"/>
                <a:gd name="T2" fmla="*/ 0 w 646"/>
                <a:gd name="T3" fmla="*/ 55 h 466"/>
                <a:gd name="T4" fmla="*/ 0 w 646"/>
                <a:gd name="T5" fmla="*/ 411 h 466"/>
                <a:gd name="T6" fmla="*/ 55 w 646"/>
                <a:gd name="T7" fmla="*/ 466 h 466"/>
                <a:gd name="T8" fmla="*/ 590 w 646"/>
                <a:gd name="T9" fmla="*/ 466 h 466"/>
                <a:gd name="T10" fmla="*/ 646 w 646"/>
                <a:gd name="T11" fmla="*/ 411 h 466"/>
                <a:gd name="T12" fmla="*/ 646 w 646"/>
                <a:gd name="T13" fmla="*/ 55 h 466"/>
                <a:gd name="T14" fmla="*/ 590 w 646"/>
                <a:gd name="T15" fmla="*/ 0 h 466"/>
                <a:gd name="T16" fmla="*/ 220 w 646"/>
                <a:gd name="T17" fmla="*/ 0 h 466"/>
                <a:gd name="T18" fmla="*/ 55 w 646"/>
                <a:gd name="T1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6" h="466">
                  <a:moveTo>
                    <a:pt x="55" y="0"/>
                  </a:moveTo>
                  <a:cubicBezTo>
                    <a:pt x="55" y="0"/>
                    <a:pt x="0" y="0"/>
                    <a:pt x="0" y="55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11"/>
                    <a:pt x="0" y="466"/>
                    <a:pt x="55" y="466"/>
                  </a:cubicBezTo>
                  <a:cubicBezTo>
                    <a:pt x="590" y="466"/>
                    <a:pt x="590" y="466"/>
                    <a:pt x="590" y="466"/>
                  </a:cubicBezTo>
                  <a:cubicBezTo>
                    <a:pt x="590" y="466"/>
                    <a:pt x="646" y="466"/>
                    <a:pt x="646" y="411"/>
                  </a:cubicBezTo>
                  <a:cubicBezTo>
                    <a:pt x="646" y="55"/>
                    <a:pt x="646" y="55"/>
                    <a:pt x="646" y="55"/>
                  </a:cubicBezTo>
                  <a:cubicBezTo>
                    <a:pt x="646" y="55"/>
                    <a:pt x="646" y="0"/>
                    <a:pt x="590" y="0"/>
                  </a:cubicBezTo>
                  <a:cubicBezTo>
                    <a:pt x="220" y="0"/>
                    <a:pt x="220" y="0"/>
                    <a:pt x="220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3" name="Freeform 86"/>
            <p:cNvSpPr>
              <a:spLocks/>
            </p:cNvSpPr>
            <p:nvPr/>
          </p:nvSpPr>
          <p:spPr bwMode="gray">
            <a:xfrm>
              <a:off x="6624162" y="5233869"/>
              <a:ext cx="1523747" cy="37690"/>
            </a:xfrm>
            <a:custGeom>
              <a:avLst/>
              <a:gdLst>
                <a:gd name="T0" fmla="*/ 76 w 566"/>
                <a:gd name="T1" fmla="*/ 0 h 14"/>
                <a:gd name="T2" fmla="*/ 0 w 566"/>
                <a:gd name="T3" fmla="*/ 14 h 14"/>
                <a:gd name="T4" fmla="*/ 566 w 566"/>
                <a:gd name="T5" fmla="*/ 14 h 14"/>
                <a:gd name="T6" fmla="*/ 490 w 566"/>
                <a:gd name="T7" fmla="*/ 0 h 14"/>
                <a:gd name="T8" fmla="*/ 76 w 56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14">
                  <a:moveTo>
                    <a:pt x="76" y="0"/>
                  </a:moveTo>
                  <a:lnTo>
                    <a:pt x="0" y="14"/>
                  </a:lnTo>
                  <a:lnTo>
                    <a:pt x="566" y="14"/>
                  </a:lnTo>
                  <a:lnTo>
                    <a:pt x="49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4" name="Freeform 87"/>
            <p:cNvSpPr>
              <a:spLocks noEditPoints="1"/>
            </p:cNvSpPr>
            <p:nvPr/>
          </p:nvSpPr>
          <p:spPr bwMode="gray">
            <a:xfrm>
              <a:off x="6974139" y="4940427"/>
              <a:ext cx="823793" cy="99610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39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7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7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7 h 65"/>
                <a:gd name="T32" fmla="*/ 181 w 526"/>
                <a:gd name="T33" fmla="*/ 57 h 65"/>
                <a:gd name="T34" fmla="*/ 223 w 526"/>
                <a:gd name="T35" fmla="*/ 57 h 65"/>
                <a:gd name="T36" fmla="*/ 190 w 526"/>
                <a:gd name="T37" fmla="*/ 0 h 65"/>
                <a:gd name="T38" fmla="*/ 214 w 526"/>
                <a:gd name="T39" fmla="*/ 57 h 65"/>
                <a:gd name="T40" fmla="*/ 267 w 526"/>
                <a:gd name="T41" fmla="*/ 57 h 65"/>
                <a:gd name="T42" fmla="*/ 242 w 526"/>
                <a:gd name="T43" fmla="*/ 4 h 65"/>
                <a:gd name="T44" fmla="*/ 258 w 526"/>
                <a:gd name="T45" fmla="*/ 57 h 65"/>
                <a:gd name="T46" fmla="*/ 246 w 526"/>
                <a:gd name="T47" fmla="*/ 65 h 65"/>
                <a:gd name="T48" fmla="*/ 283 w 526"/>
                <a:gd name="T49" fmla="*/ 39 h 65"/>
                <a:gd name="T50" fmla="*/ 275 w 526"/>
                <a:gd name="T51" fmla="*/ 57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39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7 h 65"/>
                <a:gd name="T82" fmla="*/ 484 w 526"/>
                <a:gd name="T83" fmla="*/ 8 h 65"/>
                <a:gd name="T84" fmla="*/ 517 w 526"/>
                <a:gd name="T85" fmla="*/ 65 h 65"/>
                <a:gd name="T86" fmla="*/ 517 w 526"/>
                <a:gd name="T87" fmla="*/ 0 h 65"/>
                <a:gd name="T88" fmla="*/ 517 w 526"/>
                <a:gd name="T89" fmla="*/ 8 h 65"/>
                <a:gd name="T90" fmla="*/ 493 w 526"/>
                <a:gd name="T91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" y="57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8"/>
                    <a:pt x="40" y="36"/>
                    <a:pt x="37" y="36"/>
                  </a:cubicBezTo>
                  <a:cubicBezTo>
                    <a:pt x="33" y="36"/>
                    <a:pt x="33" y="38"/>
                    <a:pt x="33" y="39"/>
                  </a:cubicBezTo>
                  <a:cubicBezTo>
                    <a:pt x="33" y="57"/>
                    <a:pt x="33" y="57"/>
                    <a:pt x="33" y="57"/>
                  </a:cubicBezTo>
                  <a:lnTo>
                    <a:pt x="25" y="57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7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8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39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39"/>
                    <a:pt x="283" y="39"/>
                    <a:pt x="283" y="39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39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8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39"/>
                    <a:pt x="404" y="39"/>
                    <a:pt x="404" y="39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7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8"/>
                  </a:lnTo>
                  <a:close/>
                  <a:moveTo>
                    <a:pt x="493" y="0"/>
                  </a:moveTo>
                  <a:cubicBezTo>
                    <a:pt x="488" y="0"/>
                    <a:pt x="484" y="4"/>
                    <a:pt x="484" y="8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61"/>
                    <a:pt x="488" y="65"/>
                    <a:pt x="493" y="65"/>
                  </a:cubicBezTo>
                  <a:cubicBezTo>
                    <a:pt x="517" y="65"/>
                    <a:pt x="517" y="65"/>
                    <a:pt x="517" y="65"/>
                  </a:cubicBezTo>
                  <a:cubicBezTo>
                    <a:pt x="522" y="65"/>
                    <a:pt x="526" y="61"/>
                    <a:pt x="526" y="57"/>
                  </a:cubicBezTo>
                  <a:cubicBezTo>
                    <a:pt x="526" y="8"/>
                    <a:pt x="526" y="8"/>
                    <a:pt x="526" y="8"/>
                  </a:cubicBezTo>
                  <a:cubicBezTo>
                    <a:pt x="526" y="4"/>
                    <a:pt x="522" y="0"/>
                    <a:pt x="517" y="0"/>
                  </a:cubicBezTo>
                  <a:lnTo>
                    <a:pt x="493" y="0"/>
                  </a:lnTo>
                  <a:close/>
                  <a:moveTo>
                    <a:pt x="493" y="8"/>
                  </a:moveTo>
                  <a:cubicBezTo>
                    <a:pt x="517" y="8"/>
                    <a:pt x="517" y="8"/>
                    <a:pt x="517" y="8"/>
                  </a:cubicBezTo>
                  <a:cubicBezTo>
                    <a:pt x="517" y="57"/>
                    <a:pt x="517" y="57"/>
                    <a:pt x="517" y="57"/>
                  </a:cubicBezTo>
                  <a:cubicBezTo>
                    <a:pt x="493" y="57"/>
                    <a:pt x="493" y="57"/>
                    <a:pt x="493" y="57"/>
                  </a:cubicBezTo>
                  <a:lnTo>
                    <a:pt x="49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5" name="Freeform 88"/>
            <p:cNvSpPr>
              <a:spLocks noEditPoints="1"/>
            </p:cNvSpPr>
            <p:nvPr/>
          </p:nvSpPr>
          <p:spPr bwMode="gray">
            <a:xfrm>
              <a:off x="6974139" y="4781591"/>
              <a:ext cx="823793" cy="102301"/>
            </a:xfrm>
            <a:custGeom>
              <a:avLst/>
              <a:gdLst>
                <a:gd name="T0" fmla="*/ 0 w 526"/>
                <a:gd name="T1" fmla="*/ 57 h 65"/>
                <a:gd name="T2" fmla="*/ 41 w 526"/>
                <a:gd name="T3" fmla="*/ 57 h 65"/>
                <a:gd name="T4" fmla="*/ 7 w 526"/>
                <a:gd name="T5" fmla="*/ 0 h 65"/>
                <a:gd name="T6" fmla="*/ 33 w 526"/>
                <a:gd name="T7" fmla="*/ 57 h 65"/>
                <a:gd name="T8" fmla="*/ 68 w 526"/>
                <a:gd name="T9" fmla="*/ 0 h 65"/>
                <a:gd name="T10" fmla="*/ 68 w 526"/>
                <a:gd name="T11" fmla="*/ 65 h 65"/>
                <a:gd name="T12" fmla="*/ 101 w 526"/>
                <a:gd name="T13" fmla="*/ 9 h 65"/>
                <a:gd name="T14" fmla="*/ 68 w 526"/>
                <a:gd name="T15" fmla="*/ 9 h 65"/>
                <a:gd name="T16" fmla="*/ 68 w 526"/>
                <a:gd name="T17" fmla="*/ 57 h 65"/>
                <a:gd name="T18" fmla="*/ 145 w 526"/>
                <a:gd name="T19" fmla="*/ 0 h 65"/>
                <a:gd name="T20" fmla="*/ 125 w 526"/>
                <a:gd name="T21" fmla="*/ 9 h 65"/>
                <a:gd name="T22" fmla="*/ 125 w 526"/>
                <a:gd name="T23" fmla="*/ 57 h 65"/>
                <a:gd name="T24" fmla="*/ 158 w 526"/>
                <a:gd name="T25" fmla="*/ 65 h 65"/>
                <a:gd name="T26" fmla="*/ 158 w 526"/>
                <a:gd name="T27" fmla="*/ 36 h 65"/>
                <a:gd name="T28" fmla="*/ 145 w 526"/>
                <a:gd name="T29" fmla="*/ 57 h 65"/>
                <a:gd name="T30" fmla="*/ 181 w 526"/>
                <a:gd name="T31" fmla="*/ 57 h 65"/>
                <a:gd name="T32" fmla="*/ 223 w 526"/>
                <a:gd name="T33" fmla="*/ 57 h 65"/>
                <a:gd name="T34" fmla="*/ 190 w 526"/>
                <a:gd name="T35" fmla="*/ 0 h 65"/>
                <a:gd name="T36" fmla="*/ 214 w 526"/>
                <a:gd name="T37" fmla="*/ 57 h 65"/>
                <a:gd name="T38" fmla="*/ 267 w 526"/>
                <a:gd name="T39" fmla="*/ 57 h 65"/>
                <a:gd name="T40" fmla="*/ 242 w 526"/>
                <a:gd name="T41" fmla="*/ 5 h 65"/>
                <a:gd name="T42" fmla="*/ 258 w 526"/>
                <a:gd name="T43" fmla="*/ 57 h 65"/>
                <a:gd name="T44" fmla="*/ 246 w 526"/>
                <a:gd name="T45" fmla="*/ 65 h 65"/>
                <a:gd name="T46" fmla="*/ 283 w 526"/>
                <a:gd name="T47" fmla="*/ 40 h 65"/>
                <a:gd name="T48" fmla="*/ 275 w 526"/>
                <a:gd name="T49" fmla="*/ 57 h 65"/>
                <a:gd name="T50" fmla="*/ 303 w 526"/>
                <a:gd name="T51" fmla="*/ 9 h 65"/>
                <a:gd name="T52" fmla="*/ 336 w 526"/>
                <a:gd name="T53" fmla="*/ 65 h 65"/>
                <a:gd name="T54" fmla="*/ 336 w 526"/>
                <a:gd name="T55" fmla="*/ 0 h 65"/>
                <a:gd name="T56" fmla="*/ 336 w 526"/>
                <a:gd name="T57" fmla="*/ 9 h 65"/>
                <a:gd name="T58" fmla="*/ 310 w 526"/>
                <a:gd name="T59" fmla="*/ 9 h 65"/>
                <a:gd name="T60" fmla="*/ 367 w 526"/>
                <a:gd name="T61" fmla="*/ 0 h 65"/>
                <a:gd name="T62" fmla="*/ 380 w 526"/>
                <a:gd name="T63" fmla="*/ 9 h 65"/>
                <a:gd name="T64" fmla="*/ 363 w 526"/>
                <a:gd name="T65" fmla="*/ 61 h 65"/>
                <a:gd name="T66" fmla="*/ 404 w 526"/>
                <a:gd name="T67" fmla="*/ 61 h 65"/>
                <a:gd name="T68" fmla="*/ 396 w 526"/>
                <a:gd name="T69" fmla="*/ 40 h 65"/>
                <a:gd name="T70" fmla="*/ 432 w 526"/>
                <a:gd name="T71" fmla="*/ 0 h 65"/>
                <a:gd name="T72" fmla="*/ 432 w 526"/>
                <a:gd name="T73" fmla="*/ 65 h 65"/>
                <a:gd name="T74" fmla="*/ 465 w 526"/>
                <a:gd name="T75" fmla="*/ 9 h 65"/>
                <a:gd name="T76" fmla="*/ 432 w 526"/>
                <a:gd name="T77" fmla="*/ 9 h 65"/>
                <a:gd name="T78" fmla="*/ 432 w 526"/>
                <a:gd name="T79" fmla="*/ 57 h 65"/>
                <a:gd name="T80" fmla="*/ 509 w 526"/>
                <a:gd name="T81" fmla="*/ 0 h 65"/>
                <a:gd name="T82" fmla="*/ 488 w 526"/>
                <a:gd name="T83" fmla="*/ 9 h 65"/>
                <a:gd name="T84" fmla="*/ 488 w 526"/>
                <a:gd name="T85" fmla="*/ 57 h 65"/>
                <a:gd name="T86" fmla="*/ 521 w 526"/>
                <a:gd name="T87" fmla="*/ 65 h 65"/>
                <a:gd name="T88" fmla="*/ 521 w 526"/>
                <a:gd name="T89" fmla="*/ 36 h 65"/>
                <a:gd name="T90" fmla="*/ 509 w 526"/>
                <a:gd name="T91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7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2"/>
                    <a:pt x="3" y="65"/>
                    <a:pt x="7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7" y="65"/>
                    <a:pt x="41" y="62"/>
                    <a:pt x="41" y="5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4"/>
                    <a:pt x="37" y="0"/>
                    <a:pt x="33" y="0"/>
                  </a:cubicBezTo>
                  <a:lnTo>
                    <a:pt x="7" y="0"/>
                  </a:lnTo>
                  <a:close/>
                  <a:moveTo>
                    <a:pt x="7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7" y="57"/>
                    <a:pt x="7" y="57"/>
                    <a:pt x="7" y="57"/>
                  </a:cubicBezTo>
                  <a:lnTo>
                    <a:pt x="7" y="9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2"/>
                    <a:pt x="101" y="57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9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5"/>
                  </a:cubicBezTo>
                  <a:cubicBezTo>
                    <a:pt x="120" y="7"/>
                    <a:pt x="123" y="9"/>
                    <a:pt x="125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9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2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2"/>
                    <a:pt x="223" y="57"/>
                  </a:cubicBezTo>
                  <a:cubicBezTo>
                    <a:pt x="223" y="9"/>
                    <a:pt x="223" y="9"/>
                    <a:pt x="223" y="9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9"/>
                  </a:moveTo>
                  <a:cubicBezTo>
                    <a:pt x="214" y="9"/>
                    <a:pt x="214" y="9"/>
                    <a:pt x="214" y="9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9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5"/>
                  </a:cubicBezTo>
                  <a:cubicBezTo>
                    <a:pt x="242" y="7"/>
                    <a:pt x="244" y="9"/>
                    <a:pt x="246" y="9"/>
                  </a:cubicBezTo>
                  <a:cubicBezTo>
                    <a:pt x="258" y="9"/>
                    <a:pt x="258" y="9"/>
                    <a:pt x="258" y="9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40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9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2"/>
                    <a:pt x="344" y="57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9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9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5"/>
                  </a:cubicBezTo>
                  <a:cubicBezTo>
                    <a:pt x="363" y="7"/>
                    <a:pt x="365" y="9"/>
                    <a:pt x="367" y="9"/>
                  </a:cubicBezTo>
                  <a:cubicBezTo>
                    <a:pt x="380" y="9"/>
                    <a:pt x="380" y="9"/>
                    <a:pt x="380" y="9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40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9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2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2"/>
                    <a:pt x="465" y="57"/>
                  </a:cubicBezTo>
                  <a:cubicBezTo>
                    <a:pt x="465" y="9"/>
                    <a:pt x="465" y="9"/>
                    <a:pt x="465" y="9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9"/>
                  </a:moveTo>
                  <a:cubicBezTo>
                    <a:pt x="457" y="9"/>
                    <a:pt x="457" y="9"/>
                    <a:pt x="457" y="9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9"/>
                  </a:lnTo>
                  <a:close/>
                  <a:moveTo>
                    <a:pt x="509" y="57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5"/>
                  </a:cubicBezTo>
                  <a:cubicBezTo>
                    <a:pt x="484" y="7"/>
                    <a:pt x="486" y="9"/>
                    <a:pt x="488" y="9"/>
                  </a:cubicBezTo>
                  <a:cubicBezTo>
                    <a:pt x="500" y="9"/>
                    <a:pt x="500" y="9"/>
                    <a:pt x="500" y="9"/>
                  </a:cubicBezTo>
                  <a:cubicBezTo>
                    <a:pt x="500" y="57"/>
                    <a:pt x="500" y="57"/>
                    <a:pt x="500" y="57"/>
                  </a:cubicBezTo>
                  <a:cubicBezTo>
                    <a:pt x="488" y="57"/>
                    <a:pt x="488" y="57"/>
                    <a:pt x="488" y="57"/>
                  </a:cubicBezTo>
                  <a:cubicBezTo>
                    <a:pt x="486" y="57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8"/>
                    <a:pt x="525" y="36"/>
                    <a:pt x="521" y="36"/>
                  </a:cubicBezTo>
                  <a:cubicBezTo>
                    <a:pt x="519" y="36"/>
                    <a:pt x="517" y="38"/>
                    <a:pt x="517" y="40"/>
                  </a:cubicBezTo>
                  <a:cubicBezTo>
                    <a:pt x="517" y="57"/>
                    <a:pt x="517" y="57"/>
                    <a:pt x="517" y="57"/>
                  </a:cubicBezTo>
                  <a:lnTo>
                    <a:pt x="50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6" name="Freeform 89"/>
            <p:cNvSpPr>
              <a:spLocks noEditPoints="1"/>
            </p:cNvSpPr>
            <p:nvPr/>
          </p:nvSpPr>
          <p:spPr bwMode="gray">
            <a:xfrm>
              <a:off x="6974139" y="4625447"/>
              <a:ext cx="823793" cy="102301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40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6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6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6 h 65"/>
                <a:gd name="T32" fmla="*/ 181 w 526"/>
                <a:gd name="T33" fmla="*/ 56 h 65"/>
                <a:gd name="T34" fmla="*/ 223 w 526"/>
                <a:gd name="T35" fmla="*/ 56 h 65"/>
                <a:gd name="T36" fmla="*/ 190 w 526"/>
                <a:gd name="T37" fmla="*/ 0 h 65"/>
                <a:gd name="T38" fmla="*/ 214 w 526"/>
                <a:gd name="T39" fmla="*/ 56 h 65"/>
                <a:gd name="T40" fmla="*/ 267 w 526"/>
                <a:gd name="T41" fmla="*/ 56 h 65"/>
                <a:gd name="T42" fmla="*/ 242 w 526"/>
                <a:gd name="T43" fmla="*/ 4 h 65"/>
                <a:gd name="T44" fmla="*/ 258 w 526"/>
                <a:gd name="T45" fmla="*/ 56 h 65"/>
                <a:gd name="T46" fmla="*/ 246 w 526"/>
                <a:gd name="T47" fmla="*/ 65 h 65"/>
                <a:gd name="T48" fmla="*/ 283 w 526"/>
                <a:gd name="T49" fmla="*/ 40 h 65"/>
                <a:gd name="T50" fmla="*/ 275 w 526"/>
                <a:gd name="T51" fmla="*/ 56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40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6 h 65"/>
                <a:gd name="T82" fmla="*/ 509 w 526"/>
                <a:gd name="T83" fmla="*/ 0 h 65"/>
                <a:gd name="T84" fmla="*/ 488 w 526"/>
                <a:gd name="T85" fmla="*/ 8 h 65"/>
                <a:gd name="T86" fmla="*/ 488 w 526"/>
                <a:gd name="T87" fmla="*/ 56 h 65"/>
                <a:gd name="T88" fmla="*/ 521 w 526"/>
                <a:gd name="T89" fmla="*/ 65 h 65"/>
                <a:gd name="T90" fmla="*/ 521 w 526"/>
                <a:gd name="T91" fmla="*/ 36 h 65"/>
                <a:gd name="T92" fmla="*/ 509 w 526"/>
                <a:gd name="T93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6" h="65">
                  <a:moveTo>
                    <a:pt x="25" y="5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lnTo>
                    <a:pt x="25" y="56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68" y="56"/>
                    <a:pt x="68" y="56"/>
                    <a:pt x="68" y="56"/>
                  </a:cubicBezTo>
                  <a:lnTo>
                    <a:pt x="68" y="8"/>
                  </a:lnTo>
                  <a:close/>
                  <a:moveTo>
                    <a:pt x="145" y="56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lnTo>
                    <a:pt x="145" y="56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6"/>
                    <a:pt x="214" y="56"/>
                    <a:pt x="214" y="56"/>
                  </a:cubicBezTo>
                  <a:cubicBezTo>
                    <a:pt x="190" y="56"/>
                    <a:pt x="190" y="56"/>
                    <a:pt x="190" y="56"/>
                  </a:cubicBezTo>
                  <a:lnTo>
                    <a:pt x="190" y="8"/>
                  </a:lnTo>
                  <a:close/>
                  <a:moveTo>
                    <a:pt x="267" y="56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lnTo>
                    <a:pt x="267" y="56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6"/>
                    <a:pt x="336" y="56"/>
                    <a:pt x="336" y="56"/>
                  </a:cubicBezTo>
                  <a:cubicBezTo>
                    <a:pt x="310" y="56"/>
                    <a:pt x="310" y="56"/>
                    <a:pt x="310" y="56"/>
                  </a:cubicBezTo>
                  <a:lnTo>
                    <a:pt x="310" y="8"/>
                  </a:lnTo>
                  <a:close/>
                  <a:moveTo>
                    <a:pt x="388" y="56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lnTo>
                    <a:pt x="388" y="56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32" y="56"/>
                    <a:pt x="432" y="56"/>
                    <a:pt x="432" y="56"/>
                  </a:cubicBezTo>
                  <a:lnTo>
                    <a:pt x="432" y="8"/>
                  </a:lnTo>
                  <a:close/>
                  <a:moveTo>
                    <a:pt x="509" y="56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lnTo>
                    <a:pt x="509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7" name="Freeform 90"/>
            <p:cNvSpPr>
              <a:spLocks noEditPoints="1"/>
            </p:cNvSpPr>
            <p:nvPr/>
          </p:nvSpPr>
          <p:spPr bwMode="gray">
            <a:xfrm>
              <a:off x="6974139" y="4625447"/>
              <a:ext cx="823793" cy="414588"/>
            </a:xfrm>
            <a:custGeom>
              <a:avLst/>
              <a:gdLst>
                <a:gd name="T0" fmla="*/ 493 w 526"/>
                <a:gd name="T1" fmla="*/ 266 h 266"/>
                <a:gd name="T2" fmla="*/ 517 w 526"/>
                <a:gd name="T3" fmla="*/ 258 h 266"/>
                <a:gd name="T4" fmla="*/ 509 w 526"/>
                <a:gd name="T5" fmla="*/ 100 h 266"/>
                <a:gd name="T6" fmla="*/ 484 w 526"/>
                <a:gd name="T7" fmla="*/ 161 h 266"/>
                <a:gd name="T8" fmla="*/ 517 w 526"/>
                <a:gd name="T9" fmla="*/ 40 h 266"/>
                <a:gd name="T10" fmla="*/ 500 w 526"/>
                <a:gd name="T11" fmla="*/ 8 h 266"/>
                <a:gd name="T12" fmla="*/ 465 w 526"/>
                <a:gd name="T13" fmla="*/ 258 h 266"/>
                <a:gd name="T14" fmla="*/ 457 w 526"/>
                <a:gd name="T15" fmla="*/ 266 h 266"/>
                <a:gd name="T16" fmla="*/ 465 w 526"/>
                <a:gd name="T17" fmla="*/ 157 h 266"/>
                <a:gd name="T18" fmla="*/ 457 w 526"/>
                <a:gd name="T19" fmla="*/ 165 h 266"/>
                <a:gd name="T20" fmla="*/ 465 w 526"/>
                <a:gd name="T21" fmla="*/ 56 h 266"/>
                <a:gd name="T22" fmla="*/ 457 w 526"/>
                <a:gd name="T23" fmla="*/ 65 h 266"/>
                <a:gd name="T24" fmla="*/ 404 w 526"/>
                <a:gd name="T25" fmla="*/ 262 h 266"/>
                <a:gd name="T26" fmla="*/ 367 w 526"/>
                <a:gd name="T27" fmla="*/ 201 h 266"/>
                <a:gd name="T28" fmla="*/ 367 w 526"/>
                <a:gd name="T29" fmla="*/ 266 h 266"/>
                <a:gd name="T30" fmla="*/ 396 w 526"/>
                <a:gd name="T31" fmla="*/ 157 h 266"/>
                <a:gd name="T32" fmla="*/ 380 w 526"/>
                <a:gd name="T33" fmla="*/ 157 h 266"/>
                <a:gd name="T34" fmla="*/ 404 w 526"/>
                <a:gd name="T35" fmla="*/ 40 h 266"/>
                <a:gd name="T36" fmla="*/ 363 w 526"/>
                <a:gd name="T37" fmla="*/ 4 h 266"/>
                <a:gd name="T38" fmla="*/ 401 w 526"/>
                <a:gd name="T39" fmla="*/ 65 h 266"/>
                <a:gd name="T40" fmla="*/ 303 w 526"/>
                <a:gd name="T41" fmla="*/ 258 h 266"/>
                <a:gd name="T42" fmla="*/ 336 w 526"/>
                <a:gd name="T43" fmla="*/ 209 h 266"/>
                <a:gd name="T44" fmla="*/ 303 w 526"/>
                <a:gd name="T45" fmla="*/ 157 h 266"/>
                <a:gd name="T46" fmla="*/ 336 w 526"/>
                <a:gd name="T47" fmla="*/ 109 h 266"/>
                <a:gd name="T48" fmla="*/ 303 w 526"/>
                <a:gd name="T49" fmla="*/ 56 h 266"/>
                <a:gd name="T50" fmla="*/ 336 w 526"/>
                <a:gd name="T51" fmla="*/ 8 h 266"/>
                <a:gd name="T52" fmla="*/ 267 w 526"/>
                <a:gd name="T53" fmla="*/ 258 h 266"/>
                <a:gd name="T54" fmla="*/ 246 w 526"/>
                <a:gd name="T55" fmla="*/ 258 h 266"/>
                <a:gd name="T56" fmla="*/ 279 w 526"/>
                <a:gd name="T57" fmla="*/ 136 h 266"/>
                <a:gd name="T58" fmla="*/ 246 w 526"/>
                <a:gd name="T59" fmla="*/ 109 h 266"/>
                <a:gd name="T60" fmla="*/ 283 w 526"/>
                <a:gd name="T61" fmla="*/ 161 h 266"/>
                <a:gd name="T62" fmla="*/ 267 w 526"/>
                <a:gd name="T63" fmla="*/ 0 h 266"/>
                <a:gd name="T64" fmla="*/ 242 w 526"/>
                <a:gd name="T65" fmla="*/ 61 h 266"/>
                <a:gd name="T66" fmla="*/ 190 w 526"/>
                <a:gd name="T67" fmla="*/ 201 h 266"/>
                <a:gd name="T68" fmla="*/ 190 w 526"/>
                <a:gd name="T69" fmla="*/ 258 h 266"/>
                <a:gd name="T70" fmla="*/ 190 w 526"/>
                <a:gd name="T71" fmla="*/ 100 h 266"/>
                <a:gd name="T72" fmla="*/ 190 w 526"/>
                <a:gd name="T73" fmla="*/ 157 h 266"/>
                <a:gd name="T74" fmla="*/ 190 w 526"/>
                <a:gd name="T75" fmla="*/ 0 h 266"/>
                <a:gd name="T76" fmla="*/ 190 w 526"/>
                <a:gd name="T77" fmla="*/ 56 h 266"/>
                <a:gd name="T78" fmla="*/ 154 w 526"/>
                <a:gd name="T79" fmla="*/ 240 h 266"/>
                <a:gd name="T80" fmla="*/ 137 w 526"/>
                <a:gd name="T81" fmla="*/ 209 h 266"/>
                <a:gd name="T82" fmla="*/ 162 w 526"/>
                <a:gd name="T83" fmla="*/ 161 h 266"/>
                <a:gd name="T84" fmla="*/ 125 w 526"/>
                <a:gd name="T85" fmla="*/ 100 h 266"/>
                <a:gd name="T86" fmla="*/ 125 w 526"/>
                <a:gd name="T87" fmla="*/ 165 h 266"/>
                <a:gd name="T88" fmla="*/ 154 w 526"/>
                <a:gd name="T89" fmla="*/ 56 h 266"/>
                <a:gd name="T90" fmla="*/ 137 w 526"/>
                <a:gd name="T91" fmla="*/ 56 h 266"/>
                <a:gd name="T92" fmla="*/ 101 w 526"/>
                <a:gd name="T93" fmla="*/ 209 h 266"/>
                <a:gd name="T94" fmla="*/ 101 w 526"/>
                <a:gd name="T95" fmla="*/ 258 h 266"/>
                <a:gd name="T96" fmla="*/ 101 w 526"/>
                <a:gd name="T97" fmla="*/ 109 h 266"/>
                <a:gd name="T98" fmla="*/ 101 w 526"/>
                <a:gd name="T99" fmla="*/ 157 h 266"/>
                <a:gd name="T100" fmla="*/ 101 w 526"/>
                <a:gd name="T101" fmla="*/ 8 h 266"/>
                <a:gd name="T102" fmla="*/ 101 w 526"/>
                <a:gd name="T103" fmla="*/ 56 h 266"/>
                <a:gd name="T104" fmla="*/ 41 w 526"/>
                <a:gd name="T105" fmla="*/ 240 h 266"/>
                <a:gd name="T106" fmla="*/ 0 w 526"/>
                <a:gd name="T107" fmla="*/ 205 h 266"/>
                <a:gd name="T108" fmla="*/ 37 w 526"/>
                <a:gd name="T109" fmla="*/ 266 h 266"/>
                <a:gd name="T110" fmla="*/ 0 w 526"/>
                <a:gd name="T111" fmla="*/ 157 h 266"/>
                <a:gd name="T112" fmla="*/ 33 w 526"/>
                <a:gd name="T113" fmla="*/ 109 h 266"/>
                <a:gd name="T114" fmla="*/ 25 w 526"/>
                <a:gd name="T115" fmla="*/ 56 h 266"/>
                <a:gd name="T116" fmla="*/ 4 w 526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6" h="266">
                  <a:moveTo>
                    <a:pt x="526" y="258"/>
                  </a:moveTo>
                  <a:cubicBezTo>
                    <a:pt x="526" y="209"/>
                    <a:pt x="526" y="209"/>
                    <a:pt x="526" y="209"/>
                  </a:cubicBezTo>
                  <a:cubicBezTo>
                    <a:pt x="526" y="205"/>
                    <a:pt x="522" y="201"/>
                    <a:pt x="517" y="201"/>
                  </a:cubicBezTo>
                  <a:cubicBezTo>
                    <a:pt x="493" y="201"/>
                    <a:pt x="493" y="201"/>
                    <a:pt x="493" y="201"/>
                  </a:cubicBezTo>
                  <a:cubicBezTo>
                    <a:pt x="488" y="201"/>
                    <a:pt x="484" y="205"/>
                    <a:pt x="484" y="209"/>
                  </a:cubicBezTo>
                  <a:cubicBezTo>
                    <a:pt x="484" y="258"/>
                    <a:pt x="484" y="258"/>
                    <a:pt x="484" y="258"/>
                  </a:cubicBezTo>
                  <a:cubicBezTo>
                    <a:pt x="484" y="262"/>
                    <a:pt x="488" y="266"/>
                    <a:pt x="493" y="266"/>
                  </a:cubicBezTo>
                  <a:cubicBezTo>
                    <a:pt x="517" y="266"/>
                    <a:pt x="517" y="266"/>
                    <a:pt x="517" y="266"/>
                  </a:cubicBezTo>
                  <a:cubicBezTo>
                    <a:pt x="522" y="266"/>
                    <a:pt x="526" y="262"/>
                    <a:pt x="526" y="258"/>
                  </a:cubicBezTo>
                  <a:close/>
                  <a:moveTo>
                    <a:pt x="517" y="258"/>
                  </a:moveTo>
                  <a:cubicBezTo>
                    <a:pt x="493" y="258"/>
                    <a:pt x="493" y="258"/>
                    <a:pt x="493" y="258"/>
                  </a:cubicBezTo>
                  <a:cubicBezTo>
                    <a:pt x="493" y="209"/>
                    <a:pt x="493" y="209"/>
                    <a:pt x="493" y="209"/>
                  </a:cubicBezTo>
                  <a:cubicBezTo>
                    <a:pt x="517" y="209"/>
                    <a:pt x="517" y="209"/>
                    <a:pt x="517" y="209"/>
                  </a:cubicBezTo>
                  <a:lnTo>
                    <a:pt x="517" y="258"/>
                  </a:lnTo>
                  <a:close/>
                  <a:moveTo>
                    <a:pt x="526" y="161"/>
                  </a:moveTo>
                  <a:cubicBezTo>
                    <a:pt x="526" y="140"/>
                    <a:pt x="526" y="140"/>
                    <a:pt x="526" y="140"/>
                  </a:cubicBezTo>
                  <a:cubicBezTo>
                    <a:pt x="526" y="138"/>
                    <a:pt x="525" y="136"/>
                    <a:pt x="521" y="136"/>
                  </a:cubicBezTo>
                  <a:cubicBezTo>
                    <a:pt x="519" y="136"/>
                    <a:pt x="517" y="138"/>
                    <a:pt x="517" y="140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9" y="157"/>
                    <a:pt x="509" y="157"/>
                    <a:pt x="509" y="157"/>
                  </a:cubicBezTo>
                  <a:cubicBezTo>
                    <a:pt x="509" y="100"/>
                    <a:pt x="509" y="100"/>
                    <a:pt x="509" y="100"/>
                  </a:cubicBezTo>
                  <a:cubicBezTo>
                    <a:pt x="488" y="100"/>
                    <a:pt x="488" y="100"/>
                    <a:pt x="488" y="100"/>
                  </a:cubicBezTo>
                  <a:cubicBezTo>
                    <a:pt x="486" y="100"/>
                    <a:pt x="484" y="101"/>
                    <a:pt x="484" y="105"/>
                  </a:cubicBezTo>
                  <a:cubicBezTo>
                    <a:pt x="484" y="107"/>
                    <a:pt x="486" y="109"/>
                    <a:pt x="488" y="109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0" y="157"/>
                    <a:pt x="500" y="157"/>
                    <a:pt x="500" y="157"/>
                  </a:cubicBezTo>
                  <a:cubicBezTo>
                    <a:pt x="488" y="157"/>
                    <a:pt x="488" y="157"/>
                    <a:pt x="488" y="157"/>
                  </a:cubicBezTo>
                  <a:cubicBezTo>
                    <a:pt x="486" y="157"/>
                    <a:pt x="484" y="158"/>
                    <a:pt x="484" y="161"/>
                  </a:cubicBezTo>
                  <a:cubicBezTo>
                    <a:pt x="484" y="164"/>
                    <a:pt x="486" y="165"/>
                    <a:pt x="488" y="165"/>
                  </a:cubicBezTo>
                  <a:cubicBezTo>
                    <a:pt x="521" y="165"/>
                    <a:pt x="521" y="165"/>
                    <a:pt x="521" y="165"/>
                  </a:cubicBezTo>
                  <a:cubicBezTo>
                    <a:pt x="524" y="165"/>
                    <a:pt x="526" y="164"/>
                    <a:pt x="526" y="161"/>
                  </a:cubicBezTo>
                  <a:close/>
                  <a:moveTo>
                    <a:pt x="526" y="61"/>
                  </a:move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lose/>
                  <a:moveTo>
                    <a:pt x="465" y="258"/>
                  </a:moveTo>
                  <a:cubicBezTo>
                    <a:pt x="465" y="209"/>
                    <a:pt x="465" y="209"/>
                    <a:pt x="465" y="209"/>
                  </a:cubicBezTo>
                  <a:cubicBezTo>
                    <a:pt x="465" y="205"/>
                    <a:pt x="461" y="201"/>
                    <a:pt x="457" y="201"/>
                  </a:cubicBezTo>
                  <a:cubicBezTo>
                    <a:pt x="432" y="201"/>
                    <a:pt x="432" y="201"/>
                    <a:pt x="432" y="201"/>
                  </a:cubicBezTo>
                  <a:cubicBezTo>
                    <a:pt x="428" y="201"/>
                    <a:pt x="423" y="205"/>
                    <a:pt x="423" y="209"/>
                  </a:cubicBezTo>
                  <a:cubicBezTo>
                    <a:pt x="423" y="258"/>
                    <a:pt x="423" y="258"/>
                    <a:pt x="423" y="258"/>
                  </a:cubicBezTo>
                  <a:cubicBezTo>
                    <a:pt x="423" y="262"/>
                    <a:pt x="427" y="266"/>
                    <a:pt x="432" y="266"/>
                  </a:cubicBezTo>
                  <a:cubicBezTo>
                    <a:pt x="457" y="266"/>
                    <a:pt x="457" y="266"/>
                    <a:pt x="457" y="266"/>
                  </a:cubicBezTo>
                  <a:cubicBezTo>
                    <a:pt x="461" y="266"/>
                    <a:pt x="465" y="262"/>
                    <a:pt x="465" y="258"/>
                  </a:cubicBezTo>
                  <a:close/>
                  <a:moveTo>
                    <a:pt x="457" y="258"/>
                  </a:moveTo>
                  <a:cubicBezTo>
                    <a:pt x="432" y="258"/>
                    <a:pt x="432" y="258"/>
                    <a:pt x="432" y="258"/>
                  </a:cubicBezTo>
                  <a:cubicBezTo>
                    <a:pt x="432" y="209"/>
                    <a:pt x="432" y="209"/>
                    <a:pt x="432" y="209"/>
                  </a:cubicBezTo>
                  <a:cubicBezTo>
                    <a:pt x="457" y="209"/>
                    <a:pt x="457" y="209"/>
                    <a:pt x="457" y="209"/>
                  </a:cubicBezTo>
                  <a:lnTo>
                    <a:pt x="457" y="258"/>
                  </a:lnTo>
                  <a:close/>
                  <a:moveTo>
                    <a:pt x="465" y="157"/>
                  </a:moveTo>
                  <a:cubicBezTo>
                    <a:pt x="465" y="109"/>
                    <a:pt x="465" y="109"/>
                    <a:pt x="465" y="109"/>
                  </a:cubicBezTo>
                  <a:cubicBezTo>
                    <a:pt x="465" y="104"/>
                    <a:pt x="461" y="100"/>
                    <a:pt x="457" y="100"/>
                  </a:cubicBezTo>
                  <a:cubicBezTo>
                    <a:pt x="432" y="100"/>
                    <a:pt x="432" y="100"/>
                    <a:pt x="432" y="100"/>
                  </a:cubicBezTo>
                  <a:cubicBezTo>
                    <a:pt x="428" y="100"/>
                    <a:pt x="423" y="104"/>
                    <a:pt x="423" y="109"/>
                  </a:cubicBezTo>
                  <a:cubicBezTo>
                    <a:pt x="423" y="157"/>
                    <a:pt x="423" y="157"/>
                    <a:pt x="423" y="157"/>
                  </a:cubicBezTo>
                  <a:cubicBezTo>
                    <a:pt x="423" y="162"/>
                    <a:pt x="427" y="165"/>
                    <a:pt x="432" y="165"/>
                  </a:cubicBezTo>
                  <a:cubicBezTo>
                    <a:pt x="457" y="165"/>
                    <a:pt x="457" y="165"/>
                    <a:pt x="457" y="165"/>
                  </a:cubicBezTo>
                  <a:cubicBezTo>
                    <a:pt x="461" y="165"/>
                    <a:pt x="465" y="162"/>
                    <a:pt x="465" y="157"/>
                  </a:cubicBezTo>
                  <a:close/>
                  <a:moveTo>
                    <a:pt x="457" y="157"/>
                  </a:moveTo>
                  <a:cubicBezTo>
                    <a:pt x="432" y="157"/>
                    <a:pt x="432" y="157"/>
                    <a:pt x="432" y="157"/>
                  </a:cubicBezTo>
                  <a:cubicBezTo>
                    <a:pt x="432" y="109"/>
                    <a:pt x="432" y="109"/>
                    <a:pt x="432" y="109"/>
                  </a:cubicBezTo>
                  <a:cubicBezTo>
                    <a:pt x="457" y="109"/>
                    <a:pt x="457" y="109"/>
                    <a:pt x="457" y="109"/>
                  </a:cubicBezTo>
                  <a:lnTo>
                    <a:pt x="457" y="157"/>
                  </a:lnTo>
                  <a:close/>
                  <a:moveTo>
                    <a:pt x="465" y="56"/>
                  </a:move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lose/>
                  <a:moveTo>
                    <a:pt x="457" y="56"/>
                  </a:moveTo>
                  <a:cubicBezTo>
                    <a:pt x="432" y="56"/>
                    <a:pt x="432" y="56"/>
                    <a:pt x="432" y="56"/>
                  </a:cubicBezTo>
                  <a:cubicBezTo>
                    <a:pt x="432" y="8"/>
                    <a:pt x="432" y="8"/>
                    <a:pt x="432" y="8"/>
                  </a:cubicBezTo>
                  <a:cubicBezTo>
                    <a:pt x="457" y="8"/>
                    <a:pt x="457" y="8"/>
                    <a:pt x="457" y="8"/>
                  </a:cubicBezTo>
                  <a:lnTo>
                    <a:pt x="457" y="56"/>
                  </a:lnTo>
                  <a:close/>
                  <a:moveTo>
                    <a:pt x="404" y="262"/>
                  </a:moveTo>
                  <a:cubicBezTo>
                    <a:pt x="404" y="240"/>
                    <a:pt x="404" y="240"/>
                    <a:pt x="404" y="240"/>
                  </a:cubicBezTo>
                  <a:cubicBezTo>
                    <a:pt x="404" y="239"/>
                    <a:pt x="403" y="237"/>
                    <a:pt x="401" y="237"/>
                  </a:cubicBezTo>
                  <a:cubicBezTo>
                    <a:pt x="397" y="237"/>
                    <a:pt x="396" y="239"/>
                    <a:pt x="396" y="240"/>
                  </a:cubicBezTo>
                  <a:cubicBezTo>
                    <a:pt x="396" y="258"/>
                    <a:pt x="396" y="258"/>
                    <a:pt x="396" y="258"/>
                  </a:cubicBezTo>
                  <a:cubicBezTo>
                    <a:pt x="388" y="258"/>
                    <a:pt x="388" y="258"/>
                    <a:pt x="388" y="258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67" y="201"/>
                    <a:pt x="367" y="201"/>
                    <a:pt x="367" y="201"/>
                  </a:cubicBezTo>
                  <a:cubicBezTo>
                    <a:pt x="365" y="201"/>
                    <a:pt x="363" y="202"/>
                    <a:pt x="363" y="205"/>
                  </a:cubicBezTo>
                  <a:cubicBezTo>
                    <a:pt x="363" y="208"/>
                    <a:pt x="365" y="209"/>
                    <a:pt x="367" y="209"/>
                  </a:cubicBezTo>
                  <a:cubicBezTo>
                    <a:pt x="380" y="209"/>
                    <a:pt x="380" y="209"/>
                    <a:pt x="380" y="209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67" y="258"/>
                    <a:pt x="367" y="258"/>
                    <a:pt x="367" y="258"/>
                  </a:cubicBezTo>
                  <a:cubicBezTo>
                    <a:pt x="365" y="258"/>
                    <a:pt x="363" y="259"/>
                    <a:pt x="363" y="262"/>
                  </a:cubicBezTo>
                  <a:cubicBezTo>
                    <a:pt x="363" y="265"/>
                    <a:pt x="365" y="266"/>
                    <a:pt x="367" y="266"/>
                  </a:cubicBezTo>
                  <a:cubicBezTo>
                    <a:pt x="401" y="266"/>
                    <a:pt x="401" y="266"/>
                    <a:pt x="401" y="266"/>
                  </a:cubicBezTo>
                  <a:cubicBezTo>
                    <a:pt x="402" y="266"/>
                    <a:pt x="404" y="265"/>
                    <a:pt x="404" y="262"/>
                  </a:cubicBezTo>
                  <a:close/>
                  <a:moveTo>
                    <a:pt x="404" y="161"/>
                  </a:moveTo>
                  <a:cubicBezTo>
                    <a:pt x="404" y="140"/>
                    <a:pt x="404" y="140"/>
                    <a:pt x="404" y="140"/>
                  </a:cubicBezTo>
                  <a:cubicBezTo>
                    <a:pt x="404" y="138"/>
                    <a:pt x="403" y="136"/>
                    <a:pt x="401" y="136"/>
                  </a:cubicBezTo>
                  <a:cubicBezTo>
                    <a:pt x="397" y="136"/>
                    <a:pt x="396" y="138"/>
                    <a:pt x="396" y="140"/>
                  </a:cubicBezTo>
                  <a:cubicBezTo>
                    <a:pt x="396" y="157"/>
                    <a:pt x="396" y="157"/>
                    <a:pt x="396" y="157"/>
                  </a:cubicBezTo>
                  <a:cubicBezTo>
                    <a:pt x="388" y="157"/>
                    <a:pt x="388" y="157"/>
                    <a:pt x="388" y="157"/>
                  </a:cubicBezTo>
                  <a:cubicBezTo>
                    <a:pt x="388" y="100"/>
                    <a:pt x="388" y="100"/>
                    <a:pt x="388" y="100"/>
                  </a:cubicBezTo>
                  <a:cubicBezTo>
                    <a:pt x="367" y="100"/>
                    <a:pt x="367" y="100"/>
                    <a:pt x="367" y="100"/>
                  </a:cubicBezTo>
                  <a:cubicBezTo>
                    <a:pt x="365" y="100"/>
                    <a:pt x="363" y="101"/>
                    <a:pt x="363" y="105"/>
                  </a:cubicBezTo>
                  <a:cubicBezTo>
                    <a:pt x="363" y="107"/>
                    <a:pt x="365" y="109"/>
                    <a:pt x="367" y="109"/>
                  </a:cubicBezTo>
                  <a:cubicBezTo>
                    <a:pt x="380" y="109"/>
                    <a:pt x="380" y="109"/>
                    <a:pt x="380" y="109"/>
                  </a:cubicBezTo>
                  <a:cubicBezTo>
                    <a:pt x="380" y="157"/>
                    <a:pt x="380" y="157"/>
                    <a:pt x="380" y="157"/>
                  </a:cubicBezTo>
                  <a:cubicBezTo>
                    <a:pt x="367" y="157"/>
                    <a:pt x="367" y="157"/>
                    <a:pt x="367" y="157"/>
                  </a:cubicBezTo>
                  <a:cubicBezTo>
                    <a:pt x="365" y="157"/>
                    <a:pt x="363" y="158"/>
                    <a:pt x="363" y="161"/>
                  </a:cubicBezTo>
                  <a:cubicBezTo>
                    <a:pt x="363" y="164"/>
                    <a:pt x="365" y="165"/>
                    <a:pt x="367" y="165"/>
                  </a:cubicBezTo>
                  <a:cubicBezTo>
                    <a:pt x="401" y="165"/>
                    <a:pt x="401" y="165"/>
                    <a:pt x="401" y="165"/>
                  </a:cubicBezTo>
                  <a:cubicBezTo>
                    <a:pt x="402" y="165"/>
                    <a:pt x="404" y="164"/>
                    <a:pt x="404" y="161"/>
                  </a:cubicBezTo>
                  <a:close/>
                  <a:moveTo>
                    <a:pt x="404" y="61"/>
                  </a:move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lose/>
                  <a:moveTo>
                    <a:pt x="344" y="258"/>
                  </a:moveTo>
                  <a:cubicBezTo>
                    <a:pt x="344" y="209"/>
                    <a:pt x="344" y="209"/>
                    <a:pt x="344" y="209"/>
                  </a:cubicBezTo>
                  <a:cubicBezTo>
                    <a:pt x="344" y="205"/>
                    <a:pt x="340" y="201"/>
                    <a:pt x="336" y="201"/>
                  </a:cubicBezTo>
                  <a:cubicBezTo>
                    <a:pt x="310" y="201"/>
                    <a:pt x="310" y="201"/>
                    <a:pt x="310" y="201"/>
                  </a:cubicBezTo>
                  <a:cubicBezTo>
                    <a:pt x="306" y="201"/>
                    <a:pt x="303" y="205"/>
                    <a:pt x="303" y="209"/>
                  </a:cubicBezTo>
                  <a:cubicBezTo>
                    <a:pt x="303" y="258"/>
                    <a:pt x="303" y="258"/>
                    <a:pt x="303" y="258"/>
                  </a:cubicBezTo>
                  <a:cubicBezTo>
                    <a:pt x="303" y="262"/>
                    <a:pt x="306" y="266"/>
                    <a:pt x="310" y="266"/>
                  </a:cubicBezTo>
                  <a:cubicBezTo>
                    <a:pt x="336" y="266"/>
                    <a:pt x="336" y="266"/>
                    <a:pt x="336" y="266"/>
                  </a:cubicBezTo>
                  <a:cubicBezTo>
                    <a:pt x="340" y="266"/>
                    <a:pt x="344" y="262"/>
                    <a:pt x="344" y="258"/>
                  </a:cubicBezTo>
                  <a:close/>
                  <a:moveTo>
                    <a:pt x="336" y="258"/>
                  </a:moveTo>
                  <a:cubicBezTo>
                    <a:pt x="310" y="258"/>
                    <a:pt x="310" y="258"/>
                    <a:pt x="310" y="258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36" y="209"/>
                    <a:pt x="336" y="209"/>
                    <a:pt x="336" y="209"/>
                  </a:cubicBezTo>
                  <a:lnTo>
                    <a:pt x="336" y="258"/>
                  </a:lnTo>
                  <a:close/>
                  <a:moveTo>
                    <a:pt x="344" y="157"/>
                  </a:moveTo>
                  <a:cubicBezTo>
                    <a:pt x="344" y="109"/>
                    <a:pt x="344" y="109"/>
                    <a:pt x="344" y="109"/>
                  </a:cubicBezTo>
                  <a:cubicBezTo>
                    <a:pt x="344" y="104"/>
                    <a:pt x="340" y="100"/>
                    <a:pt x="336" y="100"/>
                  </a:cubicBezTo>
                  <a:cubicBezTo>
                    <a:pt x="310" y="100"/>
                    <a:pt x="310" y="100"/>
                    <a:pt x="310" y="100"/>
                  </a:cubicBezTo>
                  <a:cubicBezTo>
                    <a:pt x="306" y="100"/>
                    <a:pt x="303" y="104"/>
                    <a:pt x="303" y="109"/>
                  </a:cubicBezTo>
                  <a:cubicBezTo>
                    <a:pt x="303" y="157"/>
                    <a:pt x="303" y="157"/>
                    <a:pt x="303" y="157"/>
                  </a:cubicBezTo>
                  <a:cubicBezTo>
                    <a:pt x="303" y="162"/>
                    <a:pt x="306" y="165"/>
                    <a:pt x="310" y="165"/>
                  </a:cubicBezTo>
                  <a:cubicBezTo>
                    <a:pt x="336" y="165"/>
                    <a:pt x="336" y="165"/>
                    <a:pt x="336" y="165"/>
                  </a:cubicBezTo>
                  <a:cubicBezTo>
                    <a:pt x="340" y="165"/>
                    <a:pt x="344" y="162"/>
                    <a:pt x="344" y="157"/>
                  </a:cubicBezTo>
                  <a:close/>
                  <a:moveTo>
                    <a:pt x="336" y="157"/>
                  </a:moveTo>
                  <a:cubicBezTo>
                    <a:pt x="310" y="157"/>
                    <a:pt x="310" y="157"/>
                    <a:pt x="310" y="157"/>
                  </a:cubicBezTo>
                  <a:cubicBezTo>
                    <a:pt x="310" y="109"/>
                    <a:pt x="310" y="109"/>
                    <a:pt x="310" y="109"/>
                  </a:cubicBezTo>
                  <a:cubicBezTo>
                    <a:pt x="336" y="109"/>
                    <a:pt x="336" y="109"/>
                    <a:pt x="336" y="109"/>
                  </a:cubicBezTo>
                  <a:lnTo>
                    <a:pt x="336" y="157"/>
                  </a:lnTo>
                  <a:close/>
                  <a:moveTo>
                    <a:pt x="344" y="56"/>
                  </a:move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lose/>
                  <a:moveTo>
                    <a:pt x="336" y="56"/>
                  </a:moveTo>
                  <a:cubicBezTo>
                    <a:pt x="310" y="56"/>
                    <a:pt x="310" y="56"/>
                    <a:pt x="310" y="56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36" y="8"/>
                    <a:pt x="336" y="8"/>
                    <a:pt x="336" y="8"/>
                  </a:cubicBezTo>
                  <a:lnTo>
                    <a:pt x="336" y="56"/>
                  </a:lnTo>
                  <a:close/>
                  <a:moveTo>
                    <a:pt x="283" y="262"/>
                  </a:moveTo>
                  <a:cubicBezTo>
                    <a:pt x="283" y="240"/>
                    <a:pt x="283" y="240"/>
                    <a:pt x="283" y="240"/>
                  </a:cubicBezTo>
                  <a:cubicBezTo>
                    <a:pt x="283" y="239"/>
                    <a:pt x="283" y="237"/>
                    <a:pt x="279" y="237"/>
                  </a:cubicBezTo>
                  <a:cubicBezTo>
                    <a:pt x="276" y="237"/>
                    <a:pt x="275" y="239"/>
                    <a:pt x="275" y="240"/>
                  </a:cubicBezTo>
                  <a:cubicBezTo>
                    <a:pt x="275" y="258"/>
                    <a:pt x="275" y="258"/>
                    <a:pt x="275" y="258"/>
                  </a:cubicBezTo>
                  <a:cubicBezTo>
                    <a:pt x="267" y="258"/>
                    <a:pt x="267" y="258"/>
                    <a:pt x="267" y="258"/>
                  </a:cubicBezTo>
                  <a:cubicBezTo>
                    <a:pt x="267" y="201"/>
                    <a:pt x="267" y="201"/>
                    <a:pt x="267" y="201"/>
                  </a:cubicBezTo>
                  <a:cubicBezTo>
                    <a:pt x="246" y="201"/>
                    <a:pt x="246" y="201"/>
                    <a:pt x="246" y="201"/>
                  </a:cubicBezTo>
                  <a:cubicBezTo>
                    <a:pt x="244" y="201"/>
                    <a:pt x="242" y="202"/>
                    <a:pt x="242" y="205"/>
                  </a:cubicBezTo>
                  <a:cubicBezTo>
                    <a:pt x="242" y="208"/>
                    <a:pt x="244" y="209"/>
                    <a:pt x="246" y="209"/>
                  </a:cubicBezTo>
                  <a:cubicBezTo>
                    <a:pt x="258" y="209"/>
                    <a:pt x="258" y="209"/>
                    <a:pt x="258" y="209"/>
                  </a:cubicBezTo>
                  <a:cubicBezTo>
                    <a:pt x="258" y="258"/>
                    <a:pt x="258" y="258"/>
                    <a:pt x="258" y="258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44" y="258"/>
                    <a:pt x="242" y="259"/>
                    <a:pt x="242" y="262"/>
                  </a:cubicBezTo>
                  <a:cubicBezTo>
                    <a:pt x="242" y="265"/>
                    <a:pt x="244" y="266"/>
                    <a:pt x="246" y="266"/>
                  </a:cubicBezTo>
                  <a:cubicBezTo>
                    <a:pt x="279" y="266"/>
                    <a:pt x="279" y="266"/>
                    <a:pt x="279" y="266"/>
                  </a:cubicBezTo>
                  <a:cubicBezTo>
                    <a:pt x="281" y="266"/>
                    <a:pt x="283" y="265"/>
                    <a:pt x="283" y="262"/>
                  </a:cubicBezTo>
                  <a:close/>
                  <a:moveTo>
                    <a:pt x="283" y="161"/>
                  </a:moveTo>
                  <a:cubicBezTo>
                    <a:pt x="283" y="140"/>
                    <a:pt x="283" y="140"/>
                    <a:pt x="283" y="140"/>
                  </a:cubicBezTo>
                  <a:cubicBezTo>
                    <a:pt x="283" y="138"/>
                    <a:pt x="283" y="136"/>
                    <a:pt x="279" y="136"/>
                  </a:cubicBezTo>
                  <a:cubicBezTo>
                    <a:pt x="276" y="136"/>
                    <a:pt x="275" y="138"/>
                    <a:pt x="275" y="140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67" y="157"/>
                    <a:pt x="267" y="157"/>
                    <a:pt x="267" y="157"/>
                  </a:cubicBezTo>
                  <a:cubicBezTo>
                    <a:pt x="267" y="100"/>
                    <a:pt x="267" y="100"/>
                    <a:pt x="267" y="100"/>
                  </a:cubicBezTo>
                  <a:cubicBezTo>
                    <a:pt x="246" y="100"/>
                    <a:pt x="246" y="100"/>
                    <a:pt x="246" y="100"/>
                  </a:cubicBezTo>
                  <a:cubicBezTo>
                    <a:pt x="244" y="100"/>
                    <a:pt x="242" y="101"/>
                    <a:pt x="242" y="105"/>
                  </a:cubicBezTo>
                  <a:cubicBezTo>
                    <a:pt x="242" y="107"/>
                    <a:pt x="244" y="109"/>
                    <a:pt x="246" y="109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8" y="157"/>
                    <a:pt x="258" y="157"/>
                    <a:pt x="258" y="157"/>
                  </a:cubicBezTo>
                  <a:cubicBezTo>
                    <a:pt x="246" y="157"/>
                    <a:pt x="246" y="157"/>
                    <a:pt x="246" y="157"/>
                  </a:cubicBezTo>
                  <a:cubicBezTo>
                    <a:pt x="244" y="157"/>
                    <a:pt x="242" y="158"/>
                    <a:pt x="242" y="161"/>
                  </a:cubicBezTo>
                  <a:cubicBezTo>
                    <a:pt x="242" y="164"/>
                    <a:pt x="244" y="165"/>
                    <a:pt x="246" y="165"/>
                  </a:cubicBezTo>
                  <a:cubicBezTo>
                    <a:pt x="279" y="165"/>
                    <a:pt x="279" y="165"/>
                    <a:pt x="279" y="165"/>
                  </a:cubicBezTo>
                  <a:cubicBezTo>
                    <a:pt x="281" y="165"/>
                    <a:pt x="283" y="164"/>
                    <a:pt x="283" y="161"/>
                  </a:cubicBezTo>
                  <a:close/>
                  <a:moveTo>
                    <a:pt x="283" y="61"/>
                  </a:move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lose/>
                  <a:moveTo>
                    <a:pt x="223" y="258"/>
                  </a:moveTo>
                  <a:cubicBezTo>
                    <a:pt x="223" y="209"/>
                    <a:pt x="223" y="209"/>
                    <a:pt x="223" y="209"/>
                  </a:cubicBezTo>
                  <a:cubicBezTo>
                    <a:pt x="223" y="205"/>
                    <a:pt x="219" y="201"/>
                    <a:pt x="214" y="201"/>
                  </a:cubicBezTo>
                  <a:cubicBezTo>
                    <a:pt x="190" y="201"/>
                    <a:pt x="190" y="201"/>
                    <a:pt x="190" y="201"/>
                  </a:cubicBezTo>
                  <a:cubicBezTo>
                    <a:pt x="184" y="201"/>
                    <a:pt x="181" y="205"/>
                    <a:pt x="181" y="209"/>
                  </a:cubicBezTo>
                  <a:cubicBezTo>
                    <a:pt x="181" y="258"/>
                    <a:pt x="181" y="258"/>
                    <a:pt x="181" y="258"/>
                  </a:cubicBezTo>
                  <a:cubicBezTo>
                    <a:pt x="181" y="262"/>
                    <a:pt x="184" y="266"/>
                    <a:pt x="190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9" y="266"/>
                    <a:pt x="223" y="262"/>
                    <a:pt x="223" y="258"/>
                  </a:cubicBezTo>
                  <a:close/>
                  <a:moveTo>
                    <a:pt x="214" y="258"/>
                  </a:moveTo>
                  <a:cubicBezTo>
                    <a:pt x="190" y="258"/>
                    <a:pt x="190" y="258"/>
                    <a:pt x="190" y="258"/>
                  </a:cubicBezTo>
                  <a:cubicBezTo>
                    <a:pt x="190" y="209"/>
                    <a:pt x="190" y="209"/>
                    <a:pt x="190" y="209"/>
                  </a:cubicBezTo>
                  <a:cubicBezTo>
                    <a:pt x="214" y="209"/>
                    <a:pt x="214" y="209"/>
                    <a:pt x="214" y="209"/>
                  </a:cubicBezTo>
                  <a:lnTo>
                    <a:pt x="214" y="258"/>
                  </a:lnTo>
                  <a:close/>
                  <a:moveTo>
                    <a:pt x="223" y="157"/>
                  </a:moveTo>
                  <a:cubicBezTo>
                    <a:pt x="223" y="109"/>
                    <a:pt x="223" y="109"/>
                    <a:pt x="223" y="109"/>
                  </a:cubicBezTo>
                  <a:cubicBezTo>
                    <a:pt x="223" y="104"/>
                    <a:pt x="219" y="100"/>
                    <a:pt x="214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84" y="100"/>
                    <a:pt x="181" y="104"/>
                    <a:pt x="181" y="109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81" y="162"/>
                    <a:pt x="184" y="165"/>
                    <a:pt x="190" y="165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9" y="165"/>
                    <a:pt x="223" y="162"/>
                    <a:pt x="223" y="157"/>
                  </a:cubicBezTo>
                  <a:close/>
                  <a:moveTo>
                    <a:pt x="214" y="157"/>
                  </a:moveTo>
                  <a:cubicBezTo>
                    <a:pt x="190" y="157"/>
                    <a:pt x="190" y="157"/>
                    <a:pt x="190" y="157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214" y="109"/>
                    <a:pt x="214" y="109"/>
                    <a:pt x="214" y="109"/>
                  </a:cubicBezTo>
                  <a:lnTo>
                    <a:pt x="214" y="157"/>
                  </a:lnTo>
                  <a:close/>
                  <a:moveTo>
                    <a:pt x="223" y="56"/>
                  </a:move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lose/>
                  <a:moveTo>
                    <a:pt x="214" y="56"/>
                  </a:moveTo>
                  <a:cubicBezTo>
                    <a:pt x="190" y="56"/>
                    <a:pt x="190" y="56"/>
                    <a:pt x="190" y="56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214" y="8"/>
                    <a:pt x="214" y="8"/>
                    <a:pt x="214" y="8"/>
                  </a:cubicBezTo>
                  <a:lnTo>
                    <a:pt x="214" y="56"/>
                  </a:lnTo>
                  <a:close/>
                  <a:moveTo>
                    <a:pt x="162" y="262"/>
                  </a:moveTo>
                  <a:cubicBezTo>
                    <a:pt x="162" y="240"/>
                    <a:pt x="162" y="240"/>
                    <a:pt x="162" y="240"/>
                  </a:cubicBezTo>
                  <a:cubicBezTo>
                    <a:pt x="162" y="239"/>
                    <a:pt x="161" y="237"/>
                    <a:pt x="158" y="237"/>
                  </a:cubicBezTo>
                  <a:cubicBezTo>
                    <a:pt x="155" y="237"/>
                    <a:pt x="154" y="239"/>
                    <a:pt x="154" y="240"/>
                  </a:cubicBezTo>
                  <a:cubicBezTo>
                    <a:pt x="154" y="258"/>
                    <a:pt x="154" y="258"/>
                    <a:pt x="154" y="258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23" y="201"/>
                    <a:pt x="120" y="202"/>
                    <a:pt x="120" y="205"/>
                  </a:cubicBezTo>
                  <a:cubicBezTo>
                    <a:pt x="120" y="208"/>
                    <a:pt x="123" y="209"/>
                    <a:pt x="125" y="209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137" y="258"/>
                    <a:pt x="137" y="258"/>
                    <a:pt x="137" y="258"/>
                  </a:cubicBezTo>
                  <a:cubicBezTo>
                    <a:pt x="125" y="258"/>
                    <a:pt x="125" y="258"/>
                    <a:pt x="125" y="258"/>
                  </a:cubicBezTo>
                  <a:cubicBezTo>
                    <a:pt x="123" y="258"/>
                    <a:pt x="120" y="259"/>
                    <a:pt x="120" y="262"/>
                  </a:cubicBezTo>
                  <a:cubicBezTo>
                    <a:pt x="120" y="265"/>
                    <a:pt x="123" y="266"/>
                    <a:pt x="125" y="266"/>
                  </a:cubicBezTo>
                  <a:cubicBezTo>
                    <a:pt x="158" y="266"/>
                    <a:pt x="158" y="266"/>
                    <a:pt x="158" y="266"/>
                  </a:cubicBezTo>
                  <a:cubicBezTo>
                    <a:pt x="160" y="266"/>
                    <a:pt x="162" y="265"/>
                    <a:pt x="162" y="262"/>
                  </a:cubicBezTo>
                  <a:close/>
                  <a:moveTo>
                    <a:pt x="162" y="161"/>
                  </a:moveTo>
                  <a:cubicBezTo>
                    <a:pt x="162" y="140"/>
                    <a:pt x="162" y="140"/>
                    <a:pt x="162" y="140"/>
                  </a:cubicBezTo>
                  <a:cubicBezTo>
                    <a:pt x="162" y="138"/>
                    <a:pt x="161" y="136"/>
                    <a:pt x="158" y="136"/>
                  </a:cubicBezTo>
                  <a:cubicBezTo>
                    <a:pt x="155" y="136"/>
                    <a:pt x="154" y="138"/>
                    <a:pt x="154" y="140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3" y="100"/>
                    <a:pt x="120" y="101"/>
                    <a:pt x="120" y="105"/>
                  </a:cubicBezTo>
                  <a:cubicBezTo>
                    <a:pt x="120" y="107"/>
                    <a:pt x="123" y="109"/>
                    <a:pt x="125" y="109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3" y="157"/>
                    <a:pt x="120" y="158"/>
                    <a:pt x="120" y="161"/>
                  </a:cubicBezTo>
                  <a:cubicBezTo>
                    <a:pt x="120" y="164"/>
                    <a:pt x="123" y="165"/>
                    <a:pt x="125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60" y="165"/>
                    <a:pt x="162" y="164"/>
                    <a:pt x="162" y="161"/>
                  </a:cubicBezTo>
                  <a:close/>
                  <a:moveTo>
                    <a:pt x="162" y="61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lose/>
                  <a:moveTo>
                    <a:pt x="101" y="258"/>
                  </a:moveTo>
                  <a:cubicBezTo>
                    <a:pt x="101" y="209"/>
                    <a:pt x="101" y="209"/>
                    <a:pt x="101" y="209"/>
                  </a:cubicBezTo>
                  <a:cubicBezTo>
                    <a:pt x="101" y="205"/>
                    <a:pt x="98" y="201"/>
                    <a:pt x="93" y="201"/>
                  </a:cubicBezTo>
                  <a:cubicBezTo>
                    <a:pt x="68" y="201"/>
                    <a:pt x="68" y="201"/>
                    <a:pt x="68" y="201"/>
                  </a:cubicBezTo>
                  <a:cubicBezTo>
                    <a:pt x="64" y="201"/>
                    <a:pt x="60" y="205"/>
                    <a:pt x="60" y="209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2"/>
                    <a:pt x="64" y="266"/>
                    <a:pt x="68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8" y="266"/>
                    <a:pt x="101" y="262"/>
                    <a:pt x="101" y="258"/>
                  </a:cubicBezTo>
                  <a:close/>
                  <a:moveTo>
                    <a:pt x="93" y="258"/>
                  </a:moveTo>
                  <a:cubicBezTo>
                    <a:pt x="68" y="258"/>
                    <a:pt x="68" y="258"/>
                    <a:pt x="68" y="258"/>
                  </a:cubicBezTo>
                  <a:cubicBezTo>
                    <a:pt x="68" y="209"/>
                    <a:pt x="68" y="209"/>
                    <a:pt x="68" y="209"/>
                  </a:cubicBezTo>
                  <a:cubicBezTo>
                    <a:pt x="93" y="209"/>
                    <a:pt x="93" y="209"/>
                    <a:pt x="93" y="209"/>
                  </a:cubicBezTo>
                  <a:lnTo>
                    <a:pt x="93" y="258"/>
                  </a:lnTo>
                  <a:close/>
                  <a:moveTo>
                    <a:pt x="101" y="157"/>
                  </a:moveTo>
                  <a:cubicBezTo>
                    <a:pt x="101" y="109"/>
                    <a:pt x="101" y="109"/>
                    <a:pt x="101" y="109"/>
                  </a:cubicBezTo>
                  <a:cubicBezTo>
                    <a:pt x="101" y="104"/>
                    <a:pt x="98" y="100"/>
                    <a:pt x="93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4" y="100"/>
                    <a:pt x="60" y="104"/>
                    <a:pt x="60" y="109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60" y="162"/>
                    <a:pt x="64" y="165"/>
                    <a:pt x="68" y="165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98" y="165"/>
                    <a:pt x="101" y="162"/>
                    <a:pt x="101" y="157"/>
                  </a:cubicBezTo>
                  <a:close/>
                  <a:moveTo>
                    <a:pt x="93" y="157"/>
                  </a:moveTo>
                  <a:cubicBezTo>
                    <a:pt x="68" y="157"/>
                    <a:pt x="68" y="157"/>
                    <a:pt x="68" y="15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93" y="109"/>
                    <a:pt x="93" y="109"/>
                    <a:pt x="93" y="109"/>
                  </a:cubicBezTo>
                  <a:lnTo>
                    <a:pt x="93" y="157"/>
                  </a:lnTo>
                  <a:close/>
                  <a:moveTo>
                    <a:pt x="101" y="56"/>
                  </a:move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lose/>
                  <a:moveTo>
                    <a:pt x="93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56"/>
                  </a:lnTo>
                  <a:close/>
                  <a:moveTo>
                    <a:pt x="41" y="262"/>
                  </a:moveTo>
                  <a:cubicBezTo>
                    <a:pt x="41" y="240"/>
                    <a:pt x="41" y="240"/>
                    <a:pt x="41" y="240"/>
                  </a:cubicBezTo>
                  <a:cubicBezTo>
                    <a:pt x="41" y="239"/>
                    <a:pt x="40" y="237"/>
                    <a:pt x="37" y="237"/>
                  </a:cubicBezTo>
                  <a:cubicBezTo>
                    <a:pt x="33" y="237"/>
                    <a:pt x="33" y="239"/>
                    <a:pt x="33" y="240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5" y="201"/>
                    <a:pt x="25" y="201"/>
                    <a:pt x="25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1" y="201"/>
                    <a:pt x="0" y="202"/>
                    <a:pt x="0" y="205"/>
                  </a:cubicBezTo>
                  <a:cubicBezTo>
                    <a:pt x="0" y="208"/>
                    <a:pt x="1" y="209"/>
                    <a:pt x="4" y="209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4" y="258"/>
                    <a:pt x="4" y="258"/>
                    <a:pt x="4" y="258"/>
                  </a:cubicBezTo>
                  <a:cubicBezTo>
                    <a:pt x="1" y="258"/>
                    <a:pt x="0" y="259"/>
                    <a:pt x="0" y="262"/>
                  </a:cubicBezTo>
                  <a:cubicBezTo>
                    <a:pt x="0" y="265"/>
                    <a:pt x="1" y="266"/>
                    <a:pt x="4" y="266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9" y="266"/>
                    <a:pt x="41" y="265"/>
                    <a:pt x="41" y="262"/>
                  </a:cubicBezTo>
                  <a:close/>
                  <a:moveTo>
                    <a:pt x="41" y="157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104"/>
                    <a:pt x="37" y="100"/>
                    <a:pt x="33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3" y="100"/>
                    <a:pt x="0" y="104"/>
                    <a:pt x="0" y="10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2"/>
                    <a:pt x="3" y="165"/>
                    <a:pt x="7" y="165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7" y="165"/>
                    <a:pt x="41" y="162"/>
                    <a:pt x="41" y="157"/>
                  </a:cubicBezTo>
                  <a:close/>
                  <a:moveTo>
                    <a:pt x="33" y="157"/>
                  </a:moveTo>
                  <a:cubicBezTo>
                    <a:pt x="7" y="157"/>
                    <a:pt x="7" y="157"/>
                    <a:pt x="7" y="157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33" y="109"/>
                    <a:pt x="33" y="109"/>
                    <a:pt x="33" y="109"/>
                  </a:cubicBezTo>
                  <a:lnTo>
                    <a:pt x="33" y="157"/>
                  </a:lnTo>
                  <a:close/>
                  <a:moveTo>
                    <a:pt x="41" y="61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921670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695519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880525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1216081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826105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2791536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786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90446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44252303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1973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5371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360793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205711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533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9747062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00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7296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270" y="0"/>
            <a:ext cx="12204269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2271" y="0"/>
            <a:ext cx="12204269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896061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88767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933057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1970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747604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6343807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1685089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accent4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accent4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35293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125775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accent4"/>
              </a:buClr>
              <a:buFont typeface="Arial" pitchFamily="34" charset="0"/>
              <a:buChar char="•"/>
              <a:defRPr sz="3137">
                <a:solidFill>
                  <a:schemeClr val="accent4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accent4"/>
              </a:buClr>
              <a:buFont typeface="Arial" pitchFamily="34" charset="0"/>
              <a:buChar char="•"/>
              <a:defRPr sz="3137">
                <a:solidFill>
                  <a:schemeClr val="accent4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33188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782840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2613642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AEE01251-1F2C-4A44-BC63-0FD8C1CC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638808"/>
            <a:ext cx="11653523" cy="932563"/>
          </a:xfr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54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5303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525970-B167-4135-A23D-204633B6093D}"/>
              </a:ext>
            </a:extLst>
          </p:cNvPr>
          <p:cNvSpPr/>
          <p:nvPr userDrawn="1"/>
        </p:nvSpPr>
        <p:spPr>
          <a:xfrm>
            <a:off x="613458" y="3239351"/>
            <a:ext cx="1431995" cy="535531"/>
          </a:xfrm>
          <a:prstGeom prst="rect">
            <a:avLst/>
          </a:prstGeom>
        </p:spPr>
        <p:txBody>
          <a:bodyPr wrap="none" lIns="146304" rIns="146304">
            <a:spAutoFit/>
          </a:bodyPr>
          <a:lstStyle/>
          <a:p>
            <a:pPr lvl="0" defTabSz="914016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3200" dirty="0">
                <a:solidFill>
                  <a:srgbClr val="FFFFFF"/>
                </a:solidFill>
                <a:latin typeface="Segoe UI Light"/>
              </a:rPr>
              <a:t>DEMO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848BCF-E761-4EB7-ADF2-D442D947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58" y="3774882"/>
            <a:ext cx="10967404" cy="899665"/>
          </a:xfrm>
        </p:spPr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3956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38241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24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270" y="0"/>
            <a:ext cx="12204269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2271" y="0"/>
            <a:ext cx="12204269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38152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19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38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3204890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blu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>
            <a:lvl1pPr algn="ctr">
              <a:defRPr lang="en-US" sz="2400" b="0" kern="1200" cap="all" spc="8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Segoe UI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9801886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24160"/>
            <a:ext cx="5826760" cy="72635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1600" cap="all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buNone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584735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258273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962719"/>
            <a:ext cx="11653523" cy="932563"/>
          </a:xfrm>
          <a:noFill/>
        </p:spPr>
        <p:txBody>
          <a:bodyPr tIns="91440" bIns="91440" anchor="ctr" anchorCtr="0">
            <a:spAutoFit/>
          </a:bodyPr>
          <a:lstStyle>
            <a:lvl1pPr>
              <a:defRPr sz="54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4471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9516394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121EF-EC1D-4673-87A0-44E37FA257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t="10319" r="5524" b="10319"/>
          <a:stretch/>
        </p:blipFill>
        <p:spPr>
          <a:xfrm>
            <a:off x="0" y="2656114"/>
            <a:ext cx="4206970" cy="16823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9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34" tIns="143389" rIns="179234" bIns="14338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662748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69365-B741-4E17-A9F6-2F9D819B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0" kern="1200" cap="all" spc="80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latin typeface="+mj-lt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938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5508-A2A1-4C83-8DA9-35B34F7BC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10F52-3F8B-48E7-B12B-F019A56801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08F1A-65C2-46BB-843B-5B5A95E2C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1541-A256-4FBD-BFB0-2085FCF11470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B5D89-2890-49B2-8567-E14A622B1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92C8C-8808-4E52-9D5F-1E78F6EF5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F3A36-9CD1-4F7B-AEBF-FAB50186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86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4EA11-F442-4137-AC1D-89B11277E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617C6-AC8B-4532-AE3F-387079E62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871A6-853A-4002-83F4-E902C433F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1541-A256-4FBD-BFB0-2085FCF11470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E19BB-6F28-49B4-89DE-F207AC94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2B811-767D-4160-8F02-5E27E9F0E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F3A36-9CD1-4F7B-AEBF-FAB50186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9671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C57E8-83AF-400E-B9FF-463E52F27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B7549-120F-4E57-BFAF-9FC4E2805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B8A41-41BE-43DD-AD91-72E9832A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1541-A256-4FBD-BFB0-2085FCF11470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8671A-2FAD-4F76-B11F-55E41FD22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83311-3D81-4B27-8E69-CB7AE4CF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F3A36-9CD1-4F7B-AEBF-FAB50186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7192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EB742-0F27-4B75-946A-F1E3B1A8A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5BFDE-B8BB-49FA-8A86-8405932707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C93D6-82D8-494B-B25E-A7B110E64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888F7D-11E6-4981-9C99-7282B58CF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1541-A256-4FBD-BFB0-2085FCF11470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738BE-9595-4C41-B49B-4837E8BB3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1B6F9-90FD-443D-9738-58FB5DBC3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F3A36-9CD1-4F7B-AEBF-FAB50186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1068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1637B-7B25-4747-9A8E-D35513314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36927-F5BD-4340-9B5A-41B753D5D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83A3C-789D-4A46-8EE4-CE7D2C608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786FDF-F2C4-4537-B102-99DFEE9E93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B9DB02-C6C5-4276-B7D2-E688A5F50E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C5B137-9EA0-40EE-A800-F1B568246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1541-A256-4FBD-BFB0-2085FCF11470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13E27D-AA5B-4949-B50C-802830B59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B754EB-013D-4D42-AFAF-4A1AB7C88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F3A36-9CD1-4F7B-AEBF-FAB50186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9110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5C79-2D3F-47D0-87DB-E685707DA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3E9078-65A9-4FC3-8E53-12E875F1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1541-A256-4FBD-BFB0-2085FCF11470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FF2F56-1C9F-4526-AD70-D78BC0733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0CD6E-DEEC-49F6-A5D0-A92AD9DFF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F3A36-9CD1-4F7B-AEBF-FAB50186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1771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5FBF3B-AAED-4497-88F3-6C9E35A66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1541-A256-4FBD-BFB0-2085FCF11470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C9B04A-0051-46F0-AC08-0BE58795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8BCC7-4E13-4004-A54A-2A37540BD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F3A36-9CD1-4F7B-AEBF-FAB50186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0868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1FCB-2425-4DD7-A4DC-083938AFF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4CD63-C703-4848-86A1-B876283D4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A1397C-9531-492C-9CF8-DA5FC034D2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EEE76C-276B-4800-9930-0218C3B39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1541-A256-4FBD-BFB0-2085FCF11470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871E4-BEDB-4C43-BE3E-B4DA8679D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53B5E3-3A12-4282-A1E8-ECEA0C269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F3A36-9CD1-4F7B-AEBF-FAB50186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7132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69299-27D7-4B4B-890F-B63993F1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16348B-D19A-4BAF-9AF0-FE15F395DB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0BB4A-B0AD-470C-A330-AF6878683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ED8BD-B098-46E6-AA79-E3B65AB1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1541-A256-4FBD-BFB0-2085FCF11470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71257-089E-40A7-8799-002A32897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92486-1CD8-436D-B7FC-31E69ADB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F3A36-9CD1-4F7B-AEBF-FAB50186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0830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47454-C7F1-4E8E-B958-C8B0FEC6E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B02324-3CB9-404C-8C1A-5506BC974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8C35A-C080-4AB6-82C4-9D3A6D500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1541-A256-4FBD-BFB0-2085FCF11470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C8107-8807-43D0-B0B5-1C57CF698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30E97-3C13-491B-B7CB-6C1EC440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F3A36-9CD1-4F7B-AEBF-FAB50186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74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40281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DECDFD-BDA6-4759-99CB-2E48B302C3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070A5-5451-4946-99B5-3EA1C88CC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35239-2955-41DF-A609-A80DEFC03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1541-A256-4FBD-BFB0-2085FCF11470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C0A08-951D-429C-AD7A-6F4D3AC6E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3CDE2-F3BC-4771-BBD9-7B7AB911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F3A36-9CD1-4F7B-AEBF-FAB50186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4690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2FFF06F-4AD9-4193-9CD0-98B71BB94447}"/>
              </a:ext>
            </a:extLst>
          </p:cNvPr>
          <p:cNvSpPr/>
          <p:nvPr userDrawn="1"/>
        </p:nvSpPr>
        <p:spPr>
          <a:xfrm>
            <a:off x="1" y="1014153"/>
            <a:ext cx="12192002" cy="58438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989691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20911" y="64928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607601B-38E7-4DA6-980A-97D376244E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2192000" cy="844523"/>
          </a:xfrm>
          <a:prstGeom prst="rect">
            <a:avLst/>
          </a:prstGeom>
        </p:spPr>
        <p:txBody>
          <a:bodyPr/>
          <a:lstStyle>
            <a:lvl1pPr algn="ctr">
              <a:defRPr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864393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6443111"/>
            <a:ext cx="102763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20911" y="6480757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38524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7035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30065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90497"/>
            <a:ext cx="9906000" cy="14779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8422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73489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77800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75634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934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AC8BA-2822-4268-8012-1AC6D819C040}"/>
              </a:ext>
            </a:extLst>
          </p:cNvPr>
          <p:cNvSpPr/>
          <p:nvPr userDrawn="1"/>
        </p:nvSpPr>
        <p:spPr bwMode="auto">
          <a:xfrm rot="10800000">
            <a:off x="-1" y="0"/>
            <a:ext cx="6075175" cy="6878006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59978A-B6A8-4DF2-BAFD-2F541417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96" y="2383784"/>
            <a:ext cx="5245984" cy="899665"/>
          </a:xfrm>
        </p:spPr>
        <p:txBody>
          <a:bodyPr/>
          <a:lstStyle>
            <a:lvl1pPr>
              <a:defRPr lang="en-US" sz="3200" kern="0" spc="49" dirty="0">
                <a:solidFill>
                  <a:sysClr val="windowText" lastClr="000000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3C8F30-DABB-468B-9E5B-AE6522F336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9096" y="3633930"/>
            <a:ext cx="4488274" cy="175124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/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400"/>
            </a:lvl3pPr>
            <a:lvl4pPr marL="0" indent="0">
              <a:spcAft>
                <a:spcPts val="600"/>
              </a:spcAft>
              <a:buNone/>
              <a:defRPr sz="1400"/>
            </a:lvl4pPr>
            <a:lvl5pPr marL="0" indent="0">
              <a:spcAft>
                <a:spcPts val="600"/>
              </a:spcAft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245F05-2A5C-4361-934C-961107DD4FBC}"/>
              </a:ext>
            </a:extLst>
          </p:cNvPr>
          <p:cNvCxnSpPr>
            <a:cxnSpLocks/>
          </p:cNvCxnSpPr>
          <p:nvPr userDrawn="1"/>
        </p:nvCxnSpPr>
        <p:spPr>
          <a:xfrm flipH="1">
            <a:off x="6679096" y="3510463"/>
            <a:ext cx="4488274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85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1967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79873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343525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23042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89126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8719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252580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224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78916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20772" y="2291365"/>
            <a:ext cx="10249783" cy="1009695"/>
            <a:chOff x="1041241" y="2198265"/>
            <a:chExt cx="10455312" cy="1029795"/>
          </a:xfrm>
        </p:grpSpPr>
        <p:sp>
          <p:nvSpPr>
            <p:cNvPr id="3" name="laptop"/>
            <p:cNvSpPr>
              <a:spLocks noChangeAspect="1" noEditPoints="1"/>
            </p:cNvSpPr>
            <p:nvPr userDrawn="1"/>
          </p:nvSpPr>
          <p:spPr bwMode="auto">
            <a:xfrm>
              <a:off x="9891754" y="2198265"/>
              <a:ext cx="1417556" cy="843914"/>
            </a:xfrm>
            <a:custGeom>
              <a:avLst/>
              <a:gdLst>
                <a:gd name="T0" fmla="*/ 212 w 257"/>
                <a:gd name="T1" fmla="*/ 107 h 153"/>
                <a:gd name="T2" fmla="*/ 43 w 257"/>
                <a:gd name="T3" fmla="*/ 107 h 153"/>
                <a:gd name="T4" fmla="*/ 43 w 257"/>
                <a:gd name="T5" fmla="*/ 0 h 153"/>
                <a:gd name="T6" fmla="*/ 212 w 257"/>
                <a:gd name="T7" fmla="*/ 0 h 153"/>
                <a:gd name="T8" fmla="*/ 212 w 257"/>
                <a:gd name="T9" fmla="*/ 107 h 153"/>
                <a:gd name="T10" fmla="*/ 43 w 257"/>
                <a:gd name="T11" fmla="*/ 107 h 153"/>
                <a:gd name="T12" fmla="*/ 0 w 257"/>
                <a:gd name="T13" fmla="*/ 153 h 153"/>
                <a:gd name="T14" fmla="*/ 257 w 257"/>
                <a:gd name="T15" fmla="*/ 153 h 153"/>
                <a:gd name="T16" fmla="*/ 212 w 257"/>
                <a:gd name="T17" fmla="*/ 10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153">
                  <a:moveTo>
                    <a:pt x="212" y="107"/>
                  </a:moveTo>
                  <a:lnTo>
                    <a:pt x="43" y="107"/>
                  </a:lnTo>
                  <a:lnTo>
                    <a:pt x="43" y="0"/>
                  </a:lnTo>
                  <a:lnTo>
                    <a:pt x="212" y="0"/>
                  </a:lnTo>
                  <a:lnTo>
                    <a:pt x="212" y="107"/>
                  </a:lnTo>
                  <a:moveTo>
                    <a:pt x="43" y="107"/>
                  </a:moveTo>
                  <a:lnTo>
                    <a:pt x="0" y="153"/>
                  </a:lnTo>
                  <a:lnTo>
                    <a:pt x="257" y="153"/>
                  </a:lnTo>
                  <a:lnTo>
                    <a:pt x="212" y="10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" name="phone"/>
            <p:cNvSpPr>
              <a:spLocks noChangeAspect="1" noEditPoints="1"/>
            </p:cNvSpPr>
            <p:nvPr userDrawn="1"/>
          </p:nvSpPr>
          <p:spPr bwMode="auto">
            <a:xfrm>
              <a:off x="4177456" y="2253648"/>
              <a:ext cx="473065" cy="757539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tablet_2"/>
            <p:cNvSpPr>
              <a:spLocks noChangeAspect="1" noEditPoints="1"/>
            </p:cNvSpPr>
            <p:nvPr userDrawn="1"/>
          </p:nvSpPr>
          <p:spPr bwMode="auto">
            <a:xfrm>
              <a:off x="6815622" y="2222769"/>
              <a:ext cx="1118473" cy="819293"/>
            </a:xfrm>
            <a:custGeom>
              <a:avLst/>
              <a:gdLst>
                <a:gd name="T0" fmla="*/ 243 w 243"/>
                <a:gd name="T1" fmla="*/ 83 h 178"/>
                <a:gd name="T2" fmla="*/ 243 w 243"/>
                <a:gd name="T3" fmla="*/ 178 h 178"/>
                <a:gd name="T4" fmla="*/ 0 w 243"/>
                <a:gd name="T5" fmla="*/ 178 h 178"/>
                <a:gd name="T6" fmla="*/ 0 w 243"/>
                <a:gd name="T7" fmla="*/ 0 h 178"/>
                <a:gd name="T8" fmla="*/ 243 w 243"/>
                <a:gd name="T9" fmla="*/ 0 h 178"/>
                <a:gd name="T10" fmla="*/ 243 w 243"/>
                <a:gd name="T11" fmla="*/ 83 h 178"/>
                <a:gd name="T12" fmla="*/ 113 w 243"/>
                <a:gd name="T13" fmla="*/ 147 h 178"/>
                <a:gd name="T14" fmla="*/ 129 w 243"/>
                <a:gd name="T15" fmla="*/ 1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178">
                  <a:moveTo>
                    <a:pt x="243" y="83"/>
                  </a:moveTo>
                  <a:lnTo>
                    <a:pt x="24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83"/>
                  </a:lnTo>
                  <a:moveTo>
                    <a:pt x="113" y="147"/>
                  </a:moveTo>
                  <a:lnTo>
                    <a:pt x="129" y="14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camera"/>
            <p:cNvSpPr>
              <a:spLocks noChangeAspect="1" noEditPoints="1"/>
            </p:cNvSpPr>
            <p:nvPr userDrawn="1"/>
          </p:nvSpPr>
          <p:spPr bwMode="auto">
            <a:xfrm>
              <a:off x="1041241" y="2295852"/>
              <a:ext cx="842296" cy="673131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Multiplication Sign 8"/>
            <p:cNvSpPr/>
            <p:nvPr userDrawn="1"/>
          </p:nvSpPr>
          <p:spPr bwMode="auto">
            <a:xfrm>
              <a:off x="1654939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Multiplication Sign 9"/>
            <p:cNvSpPr/>
            <p:nvPr userDrawn="1"/>
          </p:nvSpPr>
          <p:spPr bwMode="auto">
            <a:xfrm>
              <a:off x="4406053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Multiplication Sign 10"/>
            <p:cNvSpPr/>
            <p:nvPr userDrawn="1"/>
          </p:nvSpPr>
          <p:spPr bwMode="auto">
            <a:xfrm>
              <a:off x="770332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Multiplication Sign 12"/>
            <p:cNvSpPr/>
            <p:nvPr userDrawn="1"/>
          </p:nvSpPr>
          <p:spPr bwMode="auto">
            <a:xfrm>
              <a:off x="1103935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629379" y="4403248"/>
            <a:ext cx="10933243" cy="2163685"/>
          </a:xfrm>
          <a:prstGeom prst="rect">
            <a:avLst/>
          </a:prstGeom>
          <a:noFill/>
        </p:spPr>
        <p:txBody>
          <a:bodyPr wrap="none" lIns="179285" tIns="143428" rIns="179285" bIns="143428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</p:spTree>
    <p:extLst>
      <p:ext uri="{BB962C8B-B14F-4D97-AF65-F5344CB8AC3E}">
        <p14:creationId xmlns:p14="http://schemas.microsoft.com/office/powerpoint/2010/main" val="98736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Gener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786965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 believe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4927287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explore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4927287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win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377631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2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47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473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Edi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5692890" cy="102287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D16D0-030B-4E01-8C7E-8FA7B612B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8510" y="1834504"/>
            <a:ext cx="6274974" cy="1022069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202095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EA71668-2A88-4115-853E-BEC05FB59E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8510" y="259969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202095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AE5335-01B3-4932-AE7C-C7409C947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8510" y="337802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1448108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Gener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786965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 believe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4927287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explore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4927287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win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1941164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7175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/>
      <p:bldP spid="7" grpId="2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/>
      <p:bldP spid="8" grpId="2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9388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89511"/>
            <a:ext cx="603504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476162"/>
            <a:ext cx="4853745" cy="2882136"/>
          </a:xfrm>
        </p:spPr>
        <p:txBody>
          <a:bodyPr wrap="square">
            <a:spAutoFit/>
          </a:bodyPr>
          <a:lstStyle>
            <a:lvl1pPr marL="0" indent="0">
              <a:spcAft>
                <a:spcPts val="1200"/>
              </a:spcAft>
              <a:buNone/>
              <a:defRPr/>
            </a:lvl1pPr>
            <a:lvl2pPr marL="0" indent="0">
              <a:spcAft>
                <a:spcPts val="1200"/>
              </a:spcAft>
              <a:buNone/>
              <a:defRPr/>
            </a:lvl2pPr>
            <a:lvl3pPr marL="0" indent="0">
              <a:spcAft>
                <a:spcPts val="1200"/>
              </a:spcAft>
              <a:buNone/>
              <a:defRPr/>
            </a:lvl3pPr>
            <a:lvl4pPr marL="0" indent="0">
              <a:spcAft>
                <a:spcPts val="1200"/>
              </a:spcAft>
              <a:buNone/>
              <a:defRPr/>
            </a:lvl4pPr>
            <a:lvl5pPr marL="0" indent="0"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70E33-7C3C-427A-98BD-06DE2C4E9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875" y="949325"/>
            <a:ext cx="6035040" cy="5170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224096" indent="0">
              <a:buNone/>
              <a:defRPr/>
            </a:lvl2pPr>
            <a:lvl3pPr marL="448193" indent="0">
              <a:buNone/>
              <a:defRPr/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9711C-15CB-4A9F-85D2-154DA23B09EA}"/>
              </a:ext>
            </a:extLst>
          </p:cNvPr>
          <p:cNvSpPr/>
          <p:nvPr userDrawn="1"/>
        </p:nvSpPr>
        <p:spPr bwMode="auto">
          <a:xfrm>
            <a:off x="6400800" y="-3843"/>
            <a:ext cx="5791200" cy="6861844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33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0354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1278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2939418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/>
      <p:bldP spid="7" grpId="2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/>
      <p:bldP spid="8" grpId="2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57762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58635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883732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34561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9424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65171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071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B69365-B741-4E17-A9F6-2F9D819B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0" kern="1200" cap="all" spc="80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latin typeface="+mj-lt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301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4985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AC8BA-2822-4268-8012-1AC6D819C040}"/>
              </a:ext>
            </a:extLst>
          </p:cNvPr>
          <p:cNvSpPr/>
          <p:nvPr userDrawn="1"/>
        </p:nvSpPr>
        <p:spPr bwMode="auto">
          <a:xfrm rot="10800000">
            <a:off x="-1" y="0"/>
            <a:ext cx="6075175" cy="6878006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59978A-B6A8-4DF2-BAFD-2F541417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96" y="2383784"/>
            <a:ext cx="5245984" cy="899665"/>
          </a:xfrm>
        </p:spPr>
        <p:txBody>
          <a:bodyPr/>
          <a:lstStyle>
            <a:lvl1pPr>
              <a:defRPr lang="en-US" sz="3200" kern="0" spc="49" dirty="0">
                <a:solidFill>
                  <a:sysClr val="windowText" lastClr="000000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3C8F30-DABB-468B-9E5B-AE6522F336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9096" y="3633930"/>
            <a:ext cx="4488274" cy="175124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/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400"/>
            </a:lvl3pPr>
            <a:lvl4pPr marL="0" indent="0">
              <a:spcAft>
                <a:spcPts val="600"/>
              </a:spcAft>
              <a:buNone/>
              <a:defRPr sz="1400"/>
            </a:lvl4pPr>
            <a:lvl5pPr marL="0" indent="0">
              <a:spcAft>
                <a:spcPts val="600"/>
              </a:spcAft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245F05-2A5C-4361-934C-961107DD4FBC}"/>
              </a:ext>
            </a:extLst>
          </p:cNvPr>
          <p:cNvCxnSpPr>
            <a:cxnSpLocks/>
          </p:cNvCxnSpPr>
          <p:nvPr userDrawn="1"/>
        </p:nvCxnSpPr>
        <p:spPr>
          <a:xfrm flipH="1">
            <a:off x="6679096" y="3510463"/>
            <a:ext cx="4488274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60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7349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84592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20772" y="2291365"/>
            <a:ext cx="10249783" cy="1009695"/>
            <a:chOff x="1041241" y="2198265"/>
            <a:chExt cx="10455312" cy="1029795"/>
          </a:xfrm>
        </p:grpSpPr>
        <p:sp>
          <p:nvSpPr>
            <p:cNvPr id="3" name="laptop"/>
            <p:cNvSpPr>
              <a:spLocks noChangeAspect="1" noEditPoints="1"/>
            </p:cNvSpPr>
            <p:nvPr userDrawn="1"/>
          </p:nvSpPr>
          <p:spPr bwMode="auto">
            <a:xfrm>
              <a:off x="9891754" y="2198265"/>
              <a:ext cx="1417556" cy="843914"/>
            </a:xfrm>
            <a:custGeom>
              <a:avLst/>
              <a:gdLst>
                <a:gd name="T0" fmla="*/ 212 w 257"/>
                <a:gd name="T1" fmla="*/ 107 h 153"/>
                <a:gd name="T2" fmla="*/ 43 w 257"/>
                <a:gd name="T3" fmla="*/ 107 h 153"/>
                <a:gd name="T4" fmla="*/ 43 w 257"/>
                <a:gd name="T5" fmla="*/ 0 h 153"/>
                <a:gd name="T6" fmla="*/ 212 w 257"/>
                <a:gd name="T7" fmla="*/ 0 h 153"/>
                <a:gd name="T8" fmla="*/ 212 w 257"/>
                <a:gd name="T9" fmla="*/ 107 h 153"/>
                <a:gd name="T10" fmla="*/ 43 w 257"/>
                <a:gd name="T11" fmla="*/ 107 h 153"/>
                <a:gd name="T12" fmla="*/ 0 w 257"/>
                <a:gd name="T13" fmla="*/ 153 h 153"/>
                <a:gd name="T14" fmla="*/ 257 w 257"/>
                <a:gd name="T15" fmla="*/ 153 h 153"/>
                <a:gd name="T16" fmla="*/ 212 w 257"/>
                <a:gd name="T17" fmla="*/ 10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153">
                  <a:moveTo>
                    <a:pt x="212" y="107"/>
                  </a:moveTo>
                  <a:lnTo>
                    <a:pt x="43" y="107"/>
                  </a:lnTo>
                  <a:lnTo>
                    <a:pt x="43" y="0"/>
                  </a:lnTo>
                  <a:lnTo>
                    <a:pt x="212" y="0"/>
                  </a:lnTo>
                  <a:lnTo>
                    <a:pt x="212" y="107"/>
                  </a:lnTo>
                  <a:moveTo>
                    <a:pt x="43" y="107"/>
                  </a:moveTo>
                  <a:lnTo>
                    <a:pt x="0" y="153"/>
                  </a:lnTo>
                  <a:lnTo>
                    <a:pt x="257" y="153"/>
                  </a:lnTo>
                  <a:lnTo>
                    <a:pt x="212" y="10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" name="phone"/>
            <p:cNvSpPr>
              <a:spLocks noChangeAspect="1" noEditPoints="1"/>
            </p:cNvSpPr>
            <p:nvPr userDrawn="1"/>
          </p:nvSpPr>
          <p:spPr bwMode="auto">
            <a:xfrm>
              <a:off x="4177456" y="2253648"/>
              <a:ext cx="473065" cy="757539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tablet_2"/>
            <p:cNvSpPr>
              <a:spLocks noChangeAspect="1" noEditPoints="1"/>
            </p:cNvSpPr>
            <p:nvPr userDrawn="1"/>
          </p:nvSpPr>
          <p:spPr bwMode="auto">
            <a:xfrm>
              <a:off x="6815622" y="2222769"/>
              <a:ext cx="1118473" cy="819293"/>
            </a:xfrm>
            <a:custGeom>
              <a:avLst/>
              <a:gdLst>
                <a:gd name="T0" fmla="*/ 243 w 243"/>
                <a:gd name="T1" fmla="*/ 83 h 178"/>
                <a:gd name="T2" fmla="*/ 243 w 243"/>
                <a:gd name="T3" fmla="*/ 178 h 178"/>
                <a:gd name="T4" fmla="*/ 0 w 243"/>
                <a:gd name="T5" fmla="*/ 178 h 178"/>
                <a:gd name="T6" fmla="*/ 0 w 243"/>
                <a:gd name="T7" fmla="*/ 0 h 178"/>
                <a:gd name="T8" fmla="*/ 243 w 243"/>
                <a:gd name="T9" fmla="*/ 0 h 178"/>
                <a:gd name="T10" fmla="*/ 243 w 243"/>
                <a:gd name="T11" fmla="*/ 83 h 178"/>
                <a:gd name="T12" fmla="*/ 113 w 243"/>
                <a:gd name="T13" fmla="*/ 147 h 178"/>
                <a:gd name="T14" fmla="*/ 129 w 243"/>
                <a:gd name="T15" fmla="*/ 1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178">
                  <a:moveTo>
                    <a:pt x="243" y="83"/>
                  </a:moveTo>
                  <a:lnTo>
                    <a:pt x="24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83"/>
                  </a:lnTo>
                  <a:moveTo>
                    <a:pt x="113" y="147"/>
                  </a:moveTo>
                  <a:lnTo>
                    <a:pt x="129" y="14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camera"/>
            <p:cNvSpPr>
              <a:spLocks noChangeAspect="1" noEditPoints="1"/>
            </p:cNvSpPr>
            <p:nvPr userDrawn="1"/>
          </p:nvSpPr>
          <p:spPr bwMode="auto">
            <a:xfrm>
              <a:off x="1041241" y="2295852"/>
              <a:ext cx="842296" cy="673131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Multiplication Sign 8"/>
            <p:cNvSpPr/>
            <p:nvPr userDrawn="1"/>
          </p:nvSpPr>
          <p:spPr bwMode="auto">
            <a:xfrm>
              <a:off x="1654939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Multiplication Sign 9"/>
            <p:cNvSpPr/>
            <p:nvPr userDrawn="1"/>
          </p:nvSpPr>
          <p:spPr bwMode="auto">
            <a:xfrm>
              <a:off x="4406053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Multiplication Sign 10"/>
            <p:cNvSpPr/>
            <p:nvPr userDrawn="1"/>
          </p:nvSpPr>
          <p:spPr bwMode="auto">
            <a:xfrm>
              <a:off x="770332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Multiplication Sign 12"/>
            <p:cNvSpPr/>
            <p:nvPr userDrawn="1"/>
          </p:nvSpPr>
          <p:spPr bwMode="auto">
            <a:xfrm>
              <a:off x="1103935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629379" y="4403248"/>
            <a:ext cx="10933243" cy="2163685"/>
          </a:xfrm>
          <a:prstGeom prst="rect">
            <a:avLst/>
          </a:prstGeom>
          <a:noFill/>
        </p:spPr>
        <p:txBody>
          <a:bodyPr wrap="none" lIns="179285" tIns="143428" rIns="179285" bIns="143428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</p:spTree>
    <p:extLst>
      <p:ext uri="{BB962C8B-B14F-4D97-AF65-F5344CB8AC3E}">
        <p14:creationId xmlns:p14="http://schemas.microsoft.com/office/powerpoint/2010/main" val="139647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819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83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2374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23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644611" y="2103818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2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57" y="6043943"/>
            <a:ext cx="1653406" cy="3561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-617211" y="-219239"/>
            <a:ext cx="7816195" cy="7077239"/>
          </a:xfrm>
          <a:prstGeom prst="rect">
            <a:avLst/>
          </a:prstGeom>
          <a:gradFill flip="none" rotWithShape="1">
            <a:gsLst>
              <a:gs pos="0">
                <a:srgbClr val="02050D"/>
              </a:gs>
              <a:gs pos="100000">
                <a:srgbClr val="02050D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" y="-1"/>
            <a:ext cx="15133212" cy="85148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3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9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354061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080562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89511"/>
            <a:ext cx="603504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476162"/>
            <a:ext cx="4853745" cy="2882136"/>
          </a:xfrm>
        </p:spPr>
        <p:txBody>
          <a:bodyPr wrap="square">
            <a:spAutoFit/>
          </a:bodyPr>
          <a:lstStyle>
            <a:lvl1pPr marL="0" indent="0">
              <a:spcAft>
                <a:spcPts val="1200"/>
              </a:spcAft>
              <a:buNone/>
              <a:defRPr/>
            </a:lvl1pPr>
            <a:lvl2pPr marL="0" indent="0">
              <a:spcAft>
                <a:spcPts val="1200"/>
              </a:spcAft>
              <a:buNone/>
              <a:defRPr/>
            </a:lvl2pPr>
            <a:lvl3pPr marL="0" indent="0">
              <a:spcAft>
                <a:spcPts val="1200"/>
              </a:spcAft>
              <a:buNone/>
              <a:defRPr/>
            </a:lvl3pPr>
            <a:lvl4pPr marL="0" indent="0">
              <a:spcAft>
                <a:spcPts val="1200"/>
              </a:spcAft>
              <a:buNone/>
              <a:defRPr/>
            </a:lvl4pPr>
            <a:lvl5pPr marL="0" indent="0"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70E33-7C3C-427A-98BD-06DE2C4E9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875" y="949325"/>
            <a:ext cx="6035040" cy="5170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224096" indent="0">
              <a:buNone/>
              <a:defRPr/>
            </a:lvl2pPr>
            <a:lvl3pPr marL="448193" indent="0">
              <a:buNone/>
              <a:defRPr/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9711C-15CB-4A9F-85D2-154DA23B09EA}"/>
              </a:ext>
            </a:extLst>
          </p:cNvPr>
          <p:cNvSpPr/>
          <p:nvPr userDrawn="1"/>
        </p:nvSpPr>
        <p:spPr bwMode="auto">
          <a:xfrm>
            <a:off x="6400800" y="-3843"/>
            <a:ext cx="5791200" cy="6861844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39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915928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0"/>
            <a:ext cx="6350513" cy="1831739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828011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324776" y="1707780"/>
            <a:ext cx="5600305" cy="1798544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765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7291071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0"/>
            <a:ext cx="11003610" cy="1798544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765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832652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1"/>
            <a:ext cx="6350513" cy="1907181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spcAft>
                <a:spcPts val="588"/>
              </a:spcAft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711460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1"/>
            <a:ext cx="6350512" cy="89966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1"/>
            <a:ext cx="6350513" cy="1907181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solidFill>
                  <a:schemeClr val="accent1"/>
                </a:solidFill>
              </a:defRPr>
            </a:lvl1pPr>
            <a:lvl2pPr marL="0" indent="0">
              <a:spcAft>
                <a:spcPts val="588"/>
              </a:spcAft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97732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696031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9915372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6956488" cy="1997712"/>
          </a:xfrm>
        </p:spPr>
        <p:txBody>
          <a:bodyPr wrap="square"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95958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286766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450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18711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354445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2691140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81835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46261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996004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03594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31791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9913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611595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230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109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6389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1151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51080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3083653"/>
            <a:ext cx="3214044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12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3143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40081" y="2292040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649800" cy="1484704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40081" y="3497048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0081" y="4702054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1885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51 4.4394E-6 L -3.9086E-6 4.4394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657 4.89787E-6 L -3.9086E-6 4.89787E-6 " pathEditMode="relative" rAng="0" ptsTypes="AA">
                                      <p:cBhvr>
                                        <p:cTn id="14" dur="7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25657 -4.64367E-6 L -3.9086E-6 -4.64367E-6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18151 4.4394E-6 L -3.9086E-6 4.4394E-6 " pathEditMode="relative" rAng="0" ptsTypes="AA">
                      <p:cBhvr>
                        <p:cTn dur="7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9076" y="0"/>
                    </p:animMotion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25657 4.89787E-6 L -3.9086E-6 4.89787E-6 " pathEditMode="relative" rAng="0" ptsTypes="AA">
                      <p:cBhvr>
                        <p:cTn dur="700" fill="hold"/>
                        <p:tgtEl>
                          <p:spTgt spid="1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750"/>
                  </p:stCondLst>
                  <p:childTnLst>
                    <p:animMotion origin="layout" path="M -0.25657 -4.64367E-6 L -3.9086E-6 -4.64367E-6 " pathEditMode="relative" rAng="0" ptsTypes="AA">
                      <p:cBhvr>
                        <p:cTn dur="7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523828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5279015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619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037853"/>
            <a:ext cx="11655840" cy="66992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3529" b="0" kern="1200" cap="none" spc="-100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6533" y="1860034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tx2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14421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17462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78"/>
          <p:cNvSpPr/>
          <p:nvPr userDrawn="1"/>
        </p:nvSpPr>
        <p:spPr bwMode="auto">
          <a:xfrm>
            <a:off x="0" y="6335586"/>
            <a:ext cx="12192000" cy="522414"/>
          </a:xfrm>
          <a:prstGeom prst="rect">
            <a:avLst/>
          </a:prstGeom>
          <a:solidFill>
            <a:srgbClr val="409AE1"/>
          </a:solidFill>
          <a:ln w="28575"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29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0" name="Freeform 539"/>
          <p:cNvSpPr>
            <a:spLocks noChangeAspect="1"/>
          </p:cNvSpPr>
          <p:nvPr userDrawn="1"/>
        </p:nvSpPr>
        <p:spPr bwMode="auto">
          <a:xfrm>
            <a:off x="9120902" y="5975156"/>
            <a:ext cx="1929367" cy="1060890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409AE1"/>
          </a:solidFill>
          <a:ln w="28575"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29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grpSp>
        <p:nvGrpSpPr>
          <p:cNvPr id="181" name="Group 180"/>
          <p:cNvGrpSpPr/>
          <p:nvPr userDrawn="1"/>
        </p:nvGrpSpPr>
        <p:grpSpPr>
          <a:xfrm>
            <a:off x="9154998" y="6227209"/>
            <a:ext cx="1788758" cy="758621"/>
            <a:chOff x="4494770" y="2621197"/>
            <a:chExt cx="3127126" cy="1326043"/>
          </a:xfrm>
        </p:grpSpPr>
        <p:sp>
          <p:nvSpPr>
            <p:cNvPr id="182" name="Freeform 12"/>
            <p:cNvSpPr>
              <a:spLocks/>
            </p:cNvSpPr>
            <p:nvPr/>
          </p:nvSpPr>
          <p:spPr bwMode="auto">
            <a:xfrm>
              <a:off x="4494770" y="3400845"/>
              <a:ext cx="457856" cy="62986"/>
            </a:xfrm>
            <a:custGeom>
              <a:avLst/>
              <a:gdLst>
                <a:gd name="T0" fmla="*/ 704 w 756"/>
                <a:gd name="T1" fmla="*/ 104 h 104"/>
                <a:gd name="T2" fmla="*/ 52 w 756"/>
                <a:gd name="T3" fmla="*/ 104 h 104"/>
                <a:gd name="T4" fmla="*/ 52 w 756"/>
                <a:gd name="T5" fmla="*/ 104 h 104"/>
                <a:gd name="T6" fmla="*/ 42 w 756"/>
                <a:gd name="T7" fmla="*/ 104 h 104"/>
                <a:gd name="T8" fmla="*/ 32 w 756"/>
                <a:gd name="T9" fmla="*/ 100 h 104"/>
                <a:gd name="T10" fmla="*/ 22 w 756"/>
                <a:gd name="T11" fmla="*/ 96 h 104"/>
                <a:gd name="T12" fmla="*/ 14 w 756"/>
                <a:gd name="T13" fmla="*/ 90 h 104"/>
                <a:gd name="T14" fmla="*/ 8 w 756"/>
                <a:gd name="T15" fmla="*/ 82 h 104"/>
                <a:gd name="T16" fmla="*/ 4 w 756"/>
                <a:gd name="T17" fmla="*/ 72 h 104"/>
                <a:gd name="T18" fmla="*/ 0 w 756"/>
                <a:gd name="T19" fmla="*/ 62 h 104"/>
                <a:gd name="T20" fmla="*/ 0 w 756"/>
                <a:gd name="T21" fmla="*/ 52 h 104"/>
                <a:gd name="T22" fmla="*/ 0 w 756"/>
                <a:gd name="T23" fmla="*/ 52 h 104"/>
                <a:gd name="T24" fmla="*/ 0 w 756"/>
                <a:gd name="T25" fmla="*/ 42 h 104"/>
                <a:gd name="T26" fmla="*/ 4 w 756"/>
                <a:gd name="T27" fmla="*/ 32 h 104"/>
                <a:gd name="T28" fmla="*/ 8 w 756"/>
                <a:gd name="T29" fmla="*/ 22 h 104"/>
                <a:gd name="T30" fmla="*/ 14 w 756"/>
                <a:gd name="T31" fmla="*/ 16 h 104"/>
                <a:gd name="T32" fmla="*/ 22 w 756"/>
                <a:gd name="T33" fmla="*/ 8 h 104"/>
                <a:gd name="T34" fmla="*/ 32 w 756"/>
                <a:gd name="T35" fmla="*/ 4 h 104"/>
                <a:gd name="T36" fmla="*/ 42 w 756"/>
                <a:gd name="T37" fmla="*/ 0 h 104"/>
                <a:gd name="T38" fmla="*/ 52 w 756"/>
                <a:gd name="T39" fmla="*/ 0 h 104"/>
                <a:gd name="T40" fmla="*/ 704 w 756"/>
                <a:gd name="T41" fmla="*/ 0 h 104"/>
                <a:gd name="T42" fmla="*/ 704 w 756"/>
                <a:gd name="T43" fmla="*/ 0 h 104"/>
                <a:gd name="T44" fmla="*/ 714 w 756"/>
                <a:gd name="T45" fmla="*/ 0 h 104"/>
                <a:gd name="T46" fmla="*/ 724 w 756"/>
                <a:gd name="T47" fmla="*/ 4 h 104"/>
                <a:gd name="T48" fmla="*/ 732 w 756"/>
                <a:gd name="T49" fmla="*/ 8 h 104"/>
                <a:gd name="T50" fmla="*/ 740 w 756"/>
                <a:gd name="T51" fmla="*/ 16 h 104"/>
                <a:gd name="T52" fmla="*/ 748 w 756"/>
                <a:gd name="T53" fmla="*/ 22 h 104"/>
                <a:gd name="T54" fmla="*/ 752 w 756"/>
                <a:gd name="T55" fmla="*/ 32 h 104"/>
                <a:gd name="T56" fmla="*/ 756 w 756"/>
                <a:gd name="T57" fmla="*/ 42 h 104"/>
                <a:gd name="T58" fmla="*/ 756 w 756"/>
                <a:gd name="T59" fmla="*/ 52 h 104"/>
                <a:gd name="T60" fmla="*/ 756 w 756"/>
                <a:gd name="T61" fmla="*/ 52 h 104"/>
                <a:gd name="T62" fmla="*/ 756 w 756"/>
                <a:gd name="T63" fmla="*/ 62 h 104"/>
                <a:gd name="T64" fmla="*/ 752 w 756"/>
                <a:gd name="T65" fmla="*/ 72 h 104"/>
                <a:gd name="T66" fmla="*/ 748 w 756"/>
                <a:gd name="T67" fmla="*/ 82 h 104"/>
                <a:gd name="T68" fmla="*/ 740 w 756"/>
                <a:gd name="T69" fmla="*/ 90 h 104"/>
                <a:gd name="T70" fmla="*/ 732 w 756"/>
                <a:gd name="T71" fmla="*/ 96 h 104"/>
                <a:gd name="T72" fmla="*/ 724 w 756"/>
                <a:gd name="T73" fmla="*/ 100 h 104"/>
                <a:gd name="T74" fmla="*/ 714 w 756"/>
                <a:gd name="T75" fmla="*/ 104 h 104"/>
                <a:gd name="T76" fmla="*/ 704 w 756"/>
                <a:gd name="T77" fmla="*/ 104 h 104"/>
                <a:gd name="T78" fmla="*/ 704 w 756"/>
                <a:gd name="T7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6" h="104">
                  <a:moveTo>
                    <a:pt x="704" y="104"/>
                  </a:moveTo>
                  <a:lnTo>
                    <a:pt x="52" y="104"/>
                  </a:lnTo>
                  <a:lnTo>
                    <a:pt x="52" y="104"/>
                  </a:lnTo>
                  <a:lnTo>
                    <a:pt x="42" y="104"/>
                  </a:lnTo>
                  <a:lnTo>
                    <a:pt x="32" y="100"/>
                  </a:lnTo>
                  <a:lnTo>
                    <a:pt x="22" y="96"/>
                  </a:lnTo>
                  <a:lnTo>
                    <a:pt x="14" y="90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14" y="0"/>
                  </a:lnTo>
                  <a:lnTo>
                    <a:pt x="724" y="4"/>
                  </a:lnTo>
                  <a:lnTo>
                    <a:pt x="732" y="8"/>
                  </a:lnTo>
                  <a:lnTo>
                    <a:pt x="740" y="16"/>
                  </a:lnTo>
                  <a:lnTo>
                    <a:pt x="748" y="22"/>
                  </a:lnTo>
                  <a:lnTo>
                    <a:pt x="752" y="32"/>
                  </a:lnTo>
                  <a:lnTo>
                    <a:pt x="756" y="42"/>
                  </a:lnTo>
                  <a:lnTo>
                    <a:pt x="756" y="52"/>
                  </a:lnTo>
                  <a:lnTo>
                    <a:pt x="756" y="52"/>
                  </a:lnTo>
                  <a:lnTo>
                    <a:pt x="756" y="62"/>
                  </a:lnTo>
                  <a:lnTo>
                    <a:pt x="752" y="72"/>
                  </a:lnTo>
                  <a:lnTo>
                    <a:pt x="748" y="82"/>
                  </a:lnTo>
                  <a:lnTo>
                    <a:pt x="740" y="90"/>
                  </a:lnTo>
                  <a:lnTo>
                    <a:pt x="732" y="96"/>
                  </a:lnTo>
                  <a:lnTo>
                    <a:pt x="724" y="100"/>
                  </a:lnTo>
                  <a:lnTo>
                    <a:pt x="714" y="104"/>
                  </a:lnTo>
                  <a:lnTo>
                    <a:pt x="704" y="104"/>
                  </a:lnTo>
                  <a:lnTo>
                    <a:pt x="70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Freeform 13"/>
            <p:cNvSpPr>
              <a:spLocks/>
            </p:cNvSpPr>
            <p:nvPr/>
          </p:nvSpPr>
          <p:spPr bwMode="auto">
            <a:xfrm>
              <a:off x="4889641" y="3331803"/>
              <a:ext cx="540222" cy="245886"/>
            </a:xfrm>
            <a:custGeom>
              <a:avLst/>
              <a:gdLst>
                <a:gd name="T0" fmla="*/ 456 w 892"/>
                <a:gd name="T1" fmla="*/ 406 h 406"/>
                <a:gd name="T2" fmla="*/ 436 w 892"/>
                <a:gd name="T3" fmla="*/ 402 h 406"/>
                <a:gd name="T4" fmla="*/ 418 w 892"/>
                <a:gd name="T5" fmla="*/ 390 h 406"/>
                <a:gd name="T6" fmla="*/ 408 w 892"/>
                <a:gd name="T7" fmla="*/ 374 h 406"/>
                <a:gd name="T8" fmla="*/ 404 w 892"/>
                <a:gd name="T9" fmla="*/ 354 h 406"/>
                <a:gd name="T10" fmla="*/ 402 w 892"/>
                <a:gd name="T11" fmla="*/ 346 h 406"/>
                <a:gd name="T12" fmla="*/ 396 w 892"/>
                <a:gd name="T13" fmla="*/ 344 h 406"/>
                <a:gd name="T14" fmla="*/ 164 w 892"/>
                <a:gd name="T15" fmla="*/ 344 h 406"/>
                <a:gd name="T16" fmla="*/ 138 w 892"/>
                <a:gd name="T17" fmla="*/ 344 h 406"/>
                <a:gd name="T18" fmla="*/ 104 w 892"/>
                <a:gd name="T19" fmla="*/ 336 h 406"/>
                <a:gd name="T20" fmla="*/ 66 w 892"/>
                <a:gd name="T21" fmla="*/ 318 h 406"/>
                <a:gd name="T22" fmla="*/ 46 w 892"/>
                <a:gd name="T23" fmla="*/ 302 h 406"/>
                <a:gd name="T24" fmla="*/ 30 w 892"/>
                <a:gd name="T25" fmla="*/ 284 h 406"/>
                <a:gd name="T26" fmla="*/ 14 w 892"/>
                <a:gd name="T27" fmla="*/ 258 h 406"/>
                <a:gd name="T28" fmla="*/ 4 w 892"/>
                <a:gd name="T29" fmla="*/ 224 h 406"/>
                <a:gd name="T30" fmla="*/ 0 w 892"/>
                <a:gd name="T31" fmla="*/ 180 h 406"/>
                <a:gd name="T32" fmla="*/ 0 w 892"/>
                <a:gd name="T33" fmla="*/ 156 h 406"/>
                <a:gd name="T34" fmla="*/ 10 w 892"/>
                <a:gd name="T35" fmla="*/ 114 h 406"/>
                <a:gd name="T36" fmla="*/ 28 w 892"/>
                <a:gd name="T37" fmla="*/ 80 h 406"/>
                <a:gd name="T38" fmla="*/ 52 w 892"/>
                <a:gd name="T39" fmla="*/ 54 h 406"/>
                <a:gd name="T40" fmla="*/ 78 w 892"/>
                <a:gd name="T41" fmla="*/ 32 h 406"/>
                <a:gd name="T42" fmla="*/ 108 w 892"/>
                <a:gd name="T43" fmla="*/ 18 h 406"/>
                <a:gd name="T44" fmla="*/ 150 w 892"/>
                <a:gd name="T45" fmla="*/ 4 h 406"/>
                <a:gd name="T46" fmla="*/ 840 w 892"/>
                <a:gd name="T47" fmla="*/ 0 h 406"/>
                <a:gd name="T48" fmla="*/ 852 w 892"/>
                <a:gd name="T49" fmla="*/ 2 h 406"/>
                <a:gd name="T50" fmla="*/ 870 w 892"/>
                <a:gd name="T51" fmla="*/ 10 h 406"/>
                <a:gd name="T52" fmla="*/ 884 w 892"/>
                <a:gd name="T53" fmla="*/ 24 h 406"/>
                <a:gd name="T54" fmla="*/ 892 w 892"/>
                <a:gd name="T55" fmla="*/ 42 h 406"/>
                <a:gd name="T56" fmla="*/ 892 w 892"/>
                <a:gd name="T57" fmla="*/ 52 h 406"/>
                <a:gd name="T58" fmla="*/ 888 w 892"/>
                <a:gd name="T59" fmla="*/ 74 h 406"/>
                <a:gd name="T60" fmla="*/ 878 w 892"/>
                <a:gd name="T61" fmla="*/ 90 h 406"/>
                <a:gd name="T62" fmla="*/ 860 w 892"/>
                <a:gd name="T63" fmla="*/ 102 h 406"/>
                <a:gd name="T64" fmla="*/ 840 w 892"/>
                <a:gd name="T65" fmla="*/ 106 h 406"/>
                <a:gd name="T66" fmla="*/ 180 w 892"/>
                <a:gd name="T67" fmla="*/ 106 h 406"/>
                <a:gd name="T68" fmla="*/ 148 w 892"/>
                <a:gd name="T69" fmla="*/ 114 h 406"/>
                <a:gd name="T70" fmla="*/ 124 w 892"/>
                <a:gd name="T71" fmla="*/ 130 h 406"/>
                <a:gd name="T72" fmla="*/ 110 w 892"/>
                <a:gd name="T73" fmla="*/ 150 h 406"/>
                <a:gd name="T74" fmla="*/ 104 w 892"/>
                <a:gd name="T75" fmla="*/ 170 h 406"/>
                <a:gd name="T76" fmla="*/ 104 w 892"/>
                <a:gd name="T77" fmla="*/ 180 h 406"/>
                <a:gd name="T78" fmla="*/ 108 w 892"/>
                <a:gd name="T79" fmla="*/ 208 h 406"/>
                <a:gd name="T80" fmla="*/ 118 w 892"/>
                <a:gd name="T81" fmla="*/ 226 h 406"/>
                <a:gd name="T82" fmla="*/ 130 w 892"/>
                <a:gd name="T83" fmla="*/ 234 h 406"/>
                <a:gd name="T84" fmla="*/ 152 w 892"/>
                <a:gd name="T85" fmla="*/ 240 h 406"/>
                <a:gd name="T86" fmla="*/ 394 w 892"/>
                <a:gd name="T87" fmla="*/ 240 h 406"/>
                <a:gd name="T88" fmla="*/ 406 w 892"/>
                <a:gd name="T89" fmla="*/ 240 h 406"/>
                <a:gd name="T90" fmla="*/ 438 w 892"/>
                <a:gd name="T91" fmla="*/ 248 h 406"/>
                <a:gd name="T92" fmla="*/ 464 w 892"/>
                <a:gd name="T93" fmla="*/ 260 h 406"/>
                <a:gd name="T94" fmla="*/ 476 w 892"/>
                <a:gd name="T95" fmla="*/ 270 h 406"/>
                <a:gd name="T96" fmla="*/ 498 w 892"/>
                <a:gd name="T97" fmla="*/ 302 h 406"/>
                <a:gd name="T98" fmla="*/ 506 w 892"/>
                <a:gd name="T99" fmla="*/ 324 h 406"/>
                <a:gd name="T100" fmla="*/ 508 w 892"/>
                <a:gd name="T101" fmla="*/ 354 h 406"/>
                <a:gd name="T102" fmla="*/ 508 w 892"/>
                <a:gd name="T103" fmla="*/ 364 h 406"/>
                <a:gd name="T104" fmla="*/ 500 w 892"/>
                <a:gd name="T105" fmla="*/ 384 h 406"/>
                <a:gd name="T106" fmla="*/ 486 w 892"/>
                <a:gd name="T107" fmla="*/ 398 h 406"/>
                <a:gd name="T108" fmla="*/ 466 w 892"/>
                <a:gd name="T109" fmla="*/ 406 h 406"/>
                <a:gd name="T110" fmla="*/ 456 w 892"/>
                <a:gd name="T1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2" h="406">
                  <a:moveTo>
                    <a:pt x="456" y="406"/>
                  </a:moveTo>
                  <a:lnTo>
                    <a:pt x="456" y="406"/>
                  </a:lnTo>
                  <a:lnTo>
                    <a:pt x="446" y="406"/>
                  </a:lnTo>
                  <a:lnTo>
                    <a:pt x="436" y="402"/>
                  </a:lnTo>
                  <a:lnTo>
                    <a:pt x="426" y="398"/>
                  </a:lnTo>
                  <a:lnTo>
                    <a:pt x="418" y="390"/>
                  </a:lnTo>
                  <a:lnTo>
                    <a:pt x="412" y="384"/>
                  </a:lnTo>
                  <a:lnTo>
                    <a:pt x="408" y="374"/>
                  </a:lnTo>
                  <a:lnTo>
                    <a:pt x="404" y="364"/>
                  </a:lnTo>
                  <a:lnTo>
                    <a:pt x="404" y="354"/>
                  </a:lnTo>
                  <a:lnTo>
                    <a:pt x="404" y="354"/>
                  </a:lnTo>
                  <a:lnTo>
                    <a:pt x="402" y="346"/>
                  </a:lnTo>
                  <a:lnTo>
                    <a:pt x="402" y="346"/>
                  </a:lnTo>
                  <a:lnTo>
                    <a:pt x="396" y="34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50" y="344"/>
                  </a:lnTo>
                  <a:lnTo>
                    <a:pt x="138" y="344"/>
                  </a:lnTo>
                  <a:lnTo>
                    <a:pt x="122" y="340"/>
                  </a:lnTo>
                  <a:lnTo>
                    <a:pt x="104" y="336"/>
                  </a:lnTo>
                  <a:lnTo>
                    <a:pt x="84" y="328"/>
                  </a:lnTo>
                  <a:lnTo>
                    <a:pt x="66" y="318"/>
                  </a:lnTo>
                  <a:lnTo>
                    <a:pt x="46" y="302"/>
                  </a:lnTo>
                  <a:lnTo>
                    <a:pt x="46" y="302"/>
                  </a:lnTo>
                  <a:lnTo>
                    <a:pt x="38" y="294"/>
                  </a:lnTo>
                  <a:lnTo>
                    <a:pt x="30" y="284"/>
                  </a:lnTo>
                  <a:lnTo>
                    <a:pt x="22" y="272"/>
                  </a:lnTo>
                  <a:lnTo>
                    <a:pt x="14" y="258"/>
                  </a:lnTo>
                  <a:lnTo>
                    <a:pt x="8" y="242"/>
                  </a:lnTo>
                  <a:lnTo>
                    <a:pt x="4" y="224"/>
                  </a:lnTo>
                  <a:lnTo>
                    <a:pt x="0" y="204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56"/>
                  </a:lnTo>
                  <a:lnTo>
                    <a:pt x="4" y="134"/>
                  </a:lnTo>
                  <a:lnTo>
                    <a:pt x="10" y="114"/>
                  </a:lnTo>
                  <a:lnTo>
                    <a:pt x="18" y="96"/>
                  </a:lnTo>
                  <a:lnTo>
                    <a:pt x="28" y="80"/>
                  </a:lnTo>
                  <a:lnTo>
                    <a:pt x="38" y="66"/>
                  </a:lnTo>
                  <a:lnTo>
                    <a:pt x="52" y="54"/>
                  </a:lnTo>
                  <a:lnTo>
                    <a:pt x="64" y="42"/>
                  </a:lnTo>
                  <a:lnTo>
                    <a:pt x="78" y="32"/>
                  </a:lnTo>
                  <a:lnTo>
                    <a:pt x="92" y="24"/>
                  </a:lnTo>
                  <a:lnTo>
                    <a:pt x="108" y="18"/>
                  </a:lnTo>
                  <a:lnTo>
                    <a:pt x="122" y="12"/>
                  </a:lnTo>
                  <a:lnTo>
                    <a:pt x="150" y="4"/>
                  </a:lnTo>
                  <a:lnTo>
                    <a:pt x="176" y="0"/>
                  </a:lnTo>
                  <a:lnTo>
                    <a:pt x="840" y="0"/>
                  </a:lnTo>
                  <a:lnTo>
                    <a:pt x="840" y="0"/>
                  </a:lnTo>
                  <a:lnTo>
                    <a:pt x="852" y="2"/>
                  </a:lnTo>
                  <a:lnTo>
                    <a:pt x="860" y="4"/>
                  </a:lnTo>
                  <a:lnTo>
                    <a:pt x="870" y="10"/>
                  </a:lnTo>
                  <a:lnTo>
                    <a:pt x="878" y="16"/>
                  </a:lnTo>
                  <a:lnTo>
                    <a:pt x="884" y="24"/>
                  </a:lnTo>
                  <a:lnTo>
                    <a:pt x="888" y="32"/>
                  </a:lnTo>
                  <a:lnTo>
                    <a:pt x="892" y="42"/>
                  </a:lnTo>
                  <a:lnTo>
                    <a:pt x="892" y="52"/>
                  </a:lnTo>
                  <a:lnTo>
                    <a:pt x="892" y="52"/>
                  </a:lnTo>
                  <a:lnTo>
                    <a:pt x="892" y="64"/>
                  </a:lnTo>
                  <a:lnTo>
                    <a:pt x="888" y="74"/>
                  </a:lnTo>
                  <a:lnTo>
                    <a:pt x="884" y="82"/>
                  </a:lnTo>
                  <a:lnTo>
                    <a:pt x="878" y="90"/>
                  </a:lnTo>
                  <a:lnTo>
                    <a:pt x="870" y="96"/>
                  </a:lnTo>
                  <a:lnTo>
                    <a:pt x="860" y="102"/>
                  </a:lnTo>
                  <a:lnTo>
                    <a:pt x="852" y="104"/>
                  </a:lnTo>
                  <a:lnTo>
                    <a:pt x="84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62" y="108"/>
                  </a:lnTo>
                  <a:lnTo>
                    <a:pt x="148" y="114"/>
                  </a:lnTo>
                  <a:lnTo>
                    <a:pt x="136" y="120"/>
                  </a:lnTo>
                  <a:lnTo>
                    <a:pt x="124" y="130"/>
                  </a:lnTo>
                  <a:lnTo>
                    <a:pt x="114" y="142"/>
                  </a:lnTo>
                  <a:lnTo>
                    <a:pt x="110" y="150"/>
                  </a:lnTo>
                  <a:lnTo>
                    <a:pt x="106" y="158"/>
                  </a:lnTo>
                  <a:lnTo>
                    <a:pt x="104" y="170"/>
                  </a:lnTo>
                  <a:lnTo>
                    <a:pt x="104" y="180"/>
                  </a:lnTo>
                  <a:lnTo>
                    <a:pt x="104" y="180"/>
                  </a:lnTo>
                  <a:lnTo>
                    <a:pt x="106" y="196"/>
                  </a:lnTo>
                  <a:lnTo>
                    <a:pt x="108" y="208"/>
                  </a:lnTo>
                  <a:lnTo>
                    <a:pt x="112" y="218"/>
                  </a:lnTo>
                  <a:lnTo>
                    <a:pt x="118" y="226"/>
                  </a:lnTo>
                  <a:lnTo>
                    <a:pt x="118" y="226"/>
                  </a:lnTo>
                  <a:lnTo>
                    <a:pt x="130" y="234"/>
                  </a:lnTo>
                  <a:lnTo>
                    <a:pt x="142" y="238"/>
                  </a:lnTo>
                  <a:lnTo>
                    <a:pt x="152" y="240"/>
                  </a:lnTo>
                  <a:lnTo>
                    <a:pt x="160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406" y="240"/>
                  </a:lnTo>
                  <a:lnTo>
                    <a:pt x="426" y="244"/>
                  </a:lnTo>
                  <a:lnTo>
                    <a:pt x="438" y="248"/>
                  </a:lnTo>
                  <a:lnTo>
                    <a:pt x="450" y="252"/>
                  </a:lnTo>
                  <a:lnTo>
                    <a:pt x="464" y="260"/>
                  </a:lnTo>
                  <a:lnTo>
                    <a:pt x="476" y="270"/>
                  </a:lnTo>
                  <a:lnTo>
                    <a:pt x="476" y="270"/>
                  </a:lnTo>
                  <a:lnTo>
                    <a:pt x="488" y="284"/>
                  </a:lnTo>
                  <a:lnTo>
                    <a:pt x="498" y="302"/>
                  </a:lnTo>
                  <a:lnTo>
                    <a:pt x="502" y="312"/>
                  </a:lnTo>
                  <a:lnTo>
                    <a:pt x="506" y="324"/>
                  </a:lnTo>
                  <a:lnTo>
                    <a:pt x="508" y="338"/>
                  </a:lnTo>
                  <a:lnTo>
                    <a:pt x="508" y="354"/>
                  </a:lnTo>
                  <a:lnTo>
                    <a:pt x="508" y="354"/>
                  </a:lnTo>
                  <a:lnTo>
                    <a:pt x="508" y="364"/>
                  </a:lnTo>
                  <a:lnTo>
                    <a:pt x="504" y="374"/>
                  </a:lnTo>
                  <a:lnTo>
                    <a:pt x="500" y="384"/>
                  </a:lnTo>
                  <a:lnTo>
                    <a:pt x="494" y="390"/>
                  </a:lnTo>
                  <a:lnTo>
                    <a:pt x="486" y="398"/>
                  </a:lnTo>
                  <a:lnTo>
                    <a:pt x="476" y="402"/>
                  </a:lnTo>
                  <a:lnTo>
                    <a:pt x="466" y="406"/>
                  </a:lnTo>
                  <a:lnTo>
                    <a:pt x="456" y="406"/>
                  </a:lnTo>
                  <a:lnTo>
                    <a:pt x="456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Freeform 14"/>
            <p:cNvSpPr>
              <a:spLocks/>
            </p:cNvSpPr>
            <p:nvPr/>
          </p:nvSpPr>
          <p:spPr bwMode="auto">
            <a:xfrm>
              <a:off x="6726775" y="3077438"/>
              <a:ext cx="895121" cy="245886"/>
            </a:xfrm>
            <a:custGeom>
              <a:avLst/>
              <a:gdLst>
                <a:gd name="T0" fmla="*/ 52 w 1478"/>
                <a:gd name="T1" fmla="*/ 406 h 406"/>
                <a:gd name="T2" fmla="*/ 32 w 1478"/>
                <a:gd name="T3" fmla="*/ 402 h 406"/>
                <a:gd name="T4" fmla="*/ 14 w 1478"/>
                <a:gd name="T5" fmla="*/ 390 h 406"/>
                <a:gd name="T6" fmla="*/ 4 w 1478"/>
                <a:gd name="T7" fmla="*/ 374 h 406"/>
                <a:gd name="T8" fmla="*/ 0 w 1478"/>
                <a:gd name="T9" fmla="*/ 352 h 406"/>
                <a:gd name="T10" fmla="*/ 0 w 1478"/>
                <a:gd name="T11" fmla="*/ 342 h 406"/>
                <a:gd name="T12" fmla="*/ 8 w 1478"/>
                <a:gd name="T13" fmla="*/ 324 h 406"/>
                <a:gd name="T14" fmla="*/ 22 w 1478"/>
                <a:gd name="T15" fmla="*/ 310 h 406"/>
                <a:gd name="T16" fmla="*/ 42 w 1478"/>
                <a:gd name="T17" fmla="*/ 302 h 406"/>
                <a:gd name="T18" fmla="*/ 1300 w 1478"/>
                <a:gd name="T19" fmla="*/ 300 h 406"/>
                <a:gd name="T20" fmla="*/ 1316 w 1478"/>
                <a:gd name="T21" fmla="*/ 296 h 406"/>
                <a:gd name="T22" fmla="*/ 1342 w 1478"/>
                <a:gd name="T23" fmla="*/ 286 h 406"/>
                <a:gd name="T24" fmla="*/ 1364 w 1478"/>
                <a:gd name="T25" fmla="*/ 264 h 406"/>
                <a:gd name="T26" fmla="*/ 1372 w 1478"/>
                <a:gd name="T27" fmla="*/ 246 h 406"/>
                <a:gd name="T28" fmla="*/ 1374 w 1478"/>
                <a:gd name="T29" fmla="*/ 226 h 406"/>
                <a:gd name="T30" fmla="*/ 1374 w 1478"/>
                <a:gd name="T31" fmla="*/ 210 h 406"/>
                <a:gd name="T32" fmla="*/ 1366 w 1478"/>
                <a:gd name="T33" fmla="*/ 188 h 406"/>
                <a:gd name="T34" fmla="*/ 1360 w 1478"/>
                <a:gd name="T35" fmla="*/ 180 h 406"/>
                <a:gd name="T36" fmla="*/ 1336 w 1478"/>
                <a:gd name="T37" fmla="*/ 168 h 406"/>
                <a:gd name="T38" fmla="*/ 1318 w 1478"/>
                <a:gd name="T39" fmla="*/ 166 h 406"/>
                <a:gd name="T40" fmla="*/ 1084 w 1478"/>
                <a:gd name="T41" fmla="*/ 166 h 406"/>
                <a:gd name="T42" fmla="*/ 1052 w 1478"/>
                <a:gd name="T43" fmla="*/ 162 h 406"/>
                <a:gd name="T44" fmla="*/ 1028 w 1478"/>
                <a:gd name="T45" fmla="*/ 152 h 406"/>
                <a:gd name="T46" fmla="*/ 1002 w 1478"/>
                <a:gd name="T47" fmla="*/ 134 h 406"/>
                <a:gd name="T48" fmla="*/ 990 w 1478"/>
                <a:gd name="T49" fmla="*/ 122 h 406"/>
                <a:gd name="T50" fmla="*/ 976 w 1478"/>
                <a:gd name="T51" fmla="*/ 94 h 406"/>
                <a:gd name="T52" fmla="*/ 970 w 1478"/>
                <a:gd name="T53" fmla="*/ 68 h 406"/>
                <a:gd name="T54" fmla="*/ 970 w 1478"/>
                <a:gd name="T55" fmla="*/ 52 h 406"/>
                <a:gd name="T56" fmla="*/ 974 w 1478"/>
                <a:gd name="T57" fmla="*/ 32 h 406"/>
                <a:gd name="T58" fmla="*/ 984 w 1478"/>
                <a:gd name="T59" fmla="*/ 14 h 406"/>
                <a:gd name="T60" fmla="*/ 1002 w 1478"/>
                <a:gd name="T61" fmla="*/ 4 h 406"/>
                <a:gd name="T62" fmla="*/ 1022 w 1478"/>
                <a:gd name="T63" fmla="*/ 0 h 406"/>
                <a:gd name="T64" fmla="*/ 1032 w 1478"/>
                <a:gd name="T65" fmla="*/ 0 h 406"/>
                <a:gd name="T66" fmla="*/ 1052 w 1478"/>
                <a:gd name="T67" fmla="*/ 8 h 406"/>
                <a:gd name="T68" fmla="*/ 1066 w 1478"/>
                <a:gd name="T69" fmla="*/ 22 h 406"/>
                <a:gd name="T70" fmla="*/ 1074 w 1478"/>
                <a:gd name="T71" fmla="*/ 42 h 406"/>
                <a:gd name="T72" fmla="*/ 1074 w 1478"/>
                <a:gd name="T73" fmla="*/ 52 h 406"/>
                <a:gd name="T74" fmla="*/ 1076 w 1478"/>
                <a:gd name="T75" fmla="*/ 60 h 406"/>
                <a:gd name="T76" fmla="*/ 1314 w 1478"/>
                <a:gd name="T77" fmla="*/ 60 h 406"/>
                <a:gd name="T78" fmla="*/ 1328 w 1478"/>
                <a:gd name="T79" fmla="*/ 60 h 406"/>
                <a:gd name="T80" fmla="*/ 1356 w 1478"/>
                <a:gd name="T81" fmla="*/ 64 h 406"/>
                <a:gd name="T82" fmla="*/ 1394 w 1478"/>
                <a:gd name="T83" fmla="*/ 78 h 406"/>
                <a:gd name="T84" fmla="*/ 1432 w 1478"/>
                <a:gd name="T85" fmla="*/ 104 h 406"/>
                <a:gd name="T86" fmla="*/ 1440 w 1478"/>
                <a:gd name="T87" fmla="*/ 112 h 406"/>
                <a:gd name="T88" fmla="*/ 1456 w 1478"/>
                <a:gd name="T89" fmla="*/ 134 h 406"/>
                <a:gd name="T90" fmla="*/ 1470 w 1478"/>
                <a:gd name="T91" fmla="*/ 164 h 406"/>
                <a:gd name="T92" fmla="*/ 1478 w 1478"/>
                <a:gd name="T93" fmla="*/ 202 h 406"/>
                <a:gd name="T94" fmla="*/ 1478 w 1478"/>
                <a:gd name="T95" fmla="*/ 226 h 406"/>
                <a:gd name="T96" fmla="*/ 1474 w 1478"/>
                <a:gd name="T97" fmla="*/ 272 h 406"/>
                <a:gd name="T98" fmla="*/ 1460 w 1478"/>
                <a:gd name="T99" fmla="*/ 310 h 406"/>
                <a:gd name="T100" fmla="*/ 1440 w 1478"/>
                <a:gd name="T101" fmla="*/ 340 h 406"/>
                <a:gd name="T102" fmla="*/ 1414 w 1478"/>
                <a:gd name="T103" fmla="*/ 364 h 406"/>
                <a:gd name="T104" fmla="*/ 1386 w 1478"/>
                <a:gd name="T105" fmla="*/ 382 h 406"/>
                <a:gd name="T106" fmla="*/ 1356 w 1478"/>
                <a:gd name="T107" fmla="*/ 394 h 406"/>
                <a:gd name="T108" fmla="*/ 1302 w 1478"/>
                <a:gd name="T109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8" h="406">
                  <a:moveTo>
                    <a:pt x="52" y="406"/>
                  </a:moveTo>
                  <a:lnTo>
                    <a:pt x="52" y="406"/>
                  </a:lnTo>
                  <a:lnTo>
                    <a:pt x="42" y="404"/>
                  </a:lnTo>
                  <a:lnTo>
                    <a:pt x="32" y="402"/>
                  </a:lnTo>
                  <a:lnTo>
                    <a:pt x="22" y="396"/>
                  </a:lnTo>
                  <a:lnTo>
                    <a:pt x="14" y="390"/>
                  </a:lnTo>
                  <a:lnTo>
                    <a:pt x="8" y="382"/>
                  </a:lnTo>
                  <a:lnTo>
                    <a:pt x="4" y="374"/>
                  </a:lnTo>
                  <a:lnTo>
                    <a:pt x="0" y="364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4" y="332"/>
                  </a:lnTo>
                  <a:lnTo>
                    <a:pt x="8" y="324"/>
                  </a:lnTo>
                  <a:lnTo>
                    <a:pt x="14" y="316"/>
                  </a:lnTo>
                  <a:lnTo>
                    <a:pt x="22" y="310"/>
                  </a:lnTo>
                  <a:lnTo>
                    <a:pt x="32" y="304"/>
                  </a:lnTo>
                  <a:lnTo>
                    <a:pt x="42" y="302"/>
                  </a:lnTo>
                  <a:lnTo>
                    <a:pt x="52" y="300"/>
                  </a:lnTo>
                  <a:lnTo>
                    <a:pt x="1300" y="300"/>
                  </a:lnTo>
                  <a:lnTo>
                    <a:pt x="1300" y="300"/>
                  </a:lnTo>
                  <a:lnTo>
                    <a:pt x="1316" y="296"/>
                  </a:lnTo>
                  <a:lnTo>
                    <a:pt x="1330" y="292"/>
                  </a:lnTo>
                  <a:lnTo>
                    <a:pt x="1342" y="286"/>
                  </a:lnTo>
                  <a:lnTo>
                    <a:pt x="1354" y="276"/>
                  </a:lnTo>
                  <a:lnTo>
                    <a:pt x="1364" y="264"/>
                  </a:lnTo>
                  <a:lnTo>
                    <a:pt x="1368" y="256"/>
                  </a:lnTo>
                  <a:lnTo>
                    <a:pt x="1372" y="246"/>
                  </a:lnTo>
                  <a:lnTo>
                    <a:pt x="1374" y="236"/>
                  </a:lnTo>
                  <a:lnTo>
                    <a:pt x="1374" y="226"/>
                  </a:lnTo>
                  <a:lnTo>
                    <a:pt x="1374" y="226"/>
                  </a:lnTo>
                  <a:lnTo>
                    <a:pt x="1374" y="210"/>
                  </a:lnTo>
                  <a:lnTo>
                    <a:pt x="1370" y="198"/>
                  </a:lnTo>
                  <a:lnTo>
                    <a:pt x="1366" y="188"/>
                  </a:lnTo>
                  <a:lnTo>
                    <a:pt x="1360" y="180"/>
                  </a:lnTo>
                  <a:lnTo>
                    <a:pt x="1360" y="180"/>
                  </a:lnTo>
                  <a:lnTo>
                    <a:pt x="1348" y="172"/>
                  </a:lnTo>
                  <a:lnTo>
                    <a:pt x="1336" y="168"/>
                  </a:lnTo>
                  <a:lnTo>
                    <a:pt x="1326" y="166"/>
                  </a:lnTo>
                  <a:lnTo>
                    <a:pt x="1318" y="166"/>
                  </a:lnTo>
                  <a:lnTo>
                    <a:pt x="1084" y="166"/>
                  </a:lnTo>
                  <a:lnTo>
                    <a:pt x="1084" y="166"/>
                  </a:lnTo>
                  <a:lnTo>
                    <a:pt x="1072" y="166"/>
                  </a:lnTo>
                  <a:lnTo>
                    <a:pt x="1052" y="162"/>
                  </a:lnTo>
                  <a:lnTo>
                    <a:pt x="1040" y="158"/>
                  </a:lnTo>
                  <a:lnTo>
                    <a:pt x="1028" y="152"/>
                  </a:lnTo>
                  <a:lnTo>
                    <a:pt x="1014" y="146"/>
                  </a:lnTo>
                  <a:lnTo>
                    <a:pt x="1002" y="134"/>
                  </a:lnTo>
                  <a:lnTo>
                    <a:pt x="1002" y="134"/>
                  </a:lnTo>
                  <a:lnTo>
                    <a:pt x="990" y="122"/>
                  </a:lnTo>
                  <a:lnTo>
                    <a:pt x="980" y="104"/>
                  </a:lnTo>
                  <a:lnTo>
                    <a:pt x="976" y="94"/>
                  </a:lnTo>
                  <a:lnTo>
                    <a:pt x="972" y="80"/>
                  </a:lnTo>
                  <a:lnTo>
                    <a:pt x="970" y="68"/>
                  </a:lnTo>
                  <a:lnTo>
                    <a:pt x="970" y="52"/>
                  </a:lnTo>
                  <a:lnTo>
                    <a:pt x="970" y="52"/>
                  </a:lnTo>
                  <a:lnTo>
                    <a:pt x="970" y="42"/>
                  </a:lnTo>
                  <a:lnTo>
                    <a:pt x="974" y="32"/>
                  </a:lnTo>
                  <a:lnTo>
                    <a:pt x="978" y="22"/>
                  </a:lnTo>
                  <a:lnTo>
                    <a:pt x="984" y="14"/>
                  </a:lnTo>
                  <a:lnTo>
                    <a:pt x="992" y="8"/>
                  </a:lnTo>
                  <a:lnTo>
                    <a:pt x="1002" y="4"/>
                  </a:lnTo>
                  <a:lnTo>
                    <a:pt x="1012" y="0"/>
                  </a:lnTo>
                  <a:lnTo>
                    <a:pt x="1022" y="0"/>
                  </a:lnTo>
                  <a:lnTo>
                    <a:pt x="1022" y="0"/>
                  </a:lnTo>
                  <a:lnTo>
                    <a:pt x="1032" y="0"/>
                  </a:lnTo>
                  <a:lnTo>
                    <a:pt x="1042" y="4"/>
                  </a:lnTo>
                  <a:lnTo>
                    <a:pt x="1052" y="8"/>
                  </a:lnTo>
                  <a:lnTo>
                    <a:pt x="1060" y="14"/>
                  </a:lnTo>
                  <a:lnTo>
                    <a:pt x="1066" y="22"/>
                  </a:lnTo>
                  <a:lnTo>
                    <a:pt x="1070" y="32"/>
                  </a:lnTo>
                  <a:lnTo>
                    <a:pt x="1074" y="42"/>
                  </a:lnTo>
                  <a:lnTo>
                    <a:pt x="1074" y="52"/>
                  </a:lnTo>
                  <a:lnTo>
                    <a:pt x="1074" y="52"/>
                  </a:lnTo>
                  <a:lnTo>
                    <a:pt x="1076" y="60"/>
                  </a:lnTo>
                  <a:lnTo>
                    <a:pt x="1076" y="60"/>
                  </a:lnTo>
                  <a:lnTo>
                    <a:pt x="1082" y="60"/>
                  </a:lnTo>
                  <a:lnTo>
                    <a:pt x="1314" y="60"/>
                  </a:lnTo>
                  <a:lnTo>
                    <a:pt x="1314" y="60"/>
                  </a:lnTo>
                  <a:lnTo>
                    <a:pt x="1328" y="60"/>
                  </a:lnTo>
                  <a:lnTo>
                    <a:pt x="1340" y="62"/>
                  </a:lnTo>
                  <a:lnTo>
                    <a:pt x="1356" y="64"/>
                  </a:lnTo>
                  <a:lnTo>
                    <a:pt x="1374" y="70"/>
                  </a:lnTo>
                  <a:lnTo>
                    <a:pt x="1394" y="78"/>
                  </a:lnTo>
                  <a:lnTo>
                    <a:pt x="1412" y="88"/>
                  </a:lnTo>
                  <a:lnTo>
                    <a:pt x="1432" y="104"/>
                  </a:lnTo>
                  <a:lnTo>
                    <a:pt x="1432" y="104"/>
                  </a:lnTo>
                  <a:lnTo>
                    <a:pt x="1440" y="112"/>
                  </a:lnTo>
                  <a:lnTo>
                    <a:pt x="1448" y="122"/>
                  </a:lnTo>
                  <a:lnTo>
                    <a:pt x="1456" y="134"/>
                  </a:lnTo>
                  <a:lnTo>
                    <a:pt x="1464" y="148"/>
                  </a:lnTo>
                  <a:lnTo>
                    <a:pt x="1470" y="164"/>
                  </a:lnTo>
                  <a:lnTo>
                    <a:pt x="1474" y="182"/>
                  </a:lnTo>
                  <a:lnTo>
                    <a:pt x="1478" y="202"/>
                  </a:lnTo>
                  <a:lnTo>
                    <a:pt x="1478" y="226"/>
                  </a:lnTo>
                  <a:lnTo>
                    <a:pt x="1478" y="226"/>
                  </a:lnTo>
                  <a:lnTo>
                    <a:pt x="1478" y="250"/>
                  </a:lnTo>
                  <a:lnTo>
                    <a:pt x="1474" y="272"/>
                  </a:lnTo>
                  <a:lnTo>
                    <a:pt x="1468" y="292"/>
                  </a:lnTo>
                  <a:lnTo>
                    <a:pt x="1460" y="310"/>
                  </a:lnTo>
                  <a:lnTo>
                    <a:pt x="1450" y="326"/>
                  </a:lnTo>
                  <a:lnTo>
                    <a:pt x="1440" y="340"/>
                  </a:lnTo>
                  <a:lnTo>
                    <a:pt x="1426" y="352"/>
                  </a:lnTo>
                  <a:lnTo>
                    <a:pt x="1414" y="364"/>
                  </a:lnTo>
                  <a:lnTo>
                    <a:pt x="1400" y="374"/>
                  </a:lnTo>
                  <a:lnTo>
                    <a:pt x="1386" y="382"/>
                  </a:lnTo>
                  <a:lnTo>
                    <a:pt x="1370" y="388"/>
                  </a:lnTo>
                  <a:lnTo>
                    <a:pt x="1356" y="394"/>
                  </a:lnTo>
                  <a:lnTo>
                    <a:pt x="1328" y="402"/>
                  </a:lnTo>
                  <a:lnTo>
                    <a:pt x="1302" y="406"/>
                  </a:lnTo>
                  <a:lnTo>
                    <a:pt x="52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Freeform 15"/>
            <p:cNvSpPr>
              <a:spLocks noEditPoints="1"/>
            </p:cNvSpPr>
            <p:nvPr/>
          </p:nvSpPr>
          <p:spPr bwMode="auto">
            <a:xfrm>
              <a:off x="6892717" y="3505013"/>
              <a:ext cx="208337" cy="208337"/>
            </a:xfrm>
            <a:custGeom>
              <a:avLst/>
              <a:gdLst>
                <a:gd name="T0" fmla="*/ 172 w 344"/>
                <a:gd name="T1" fmla="*/ 344 h 344"/>
                <a:gd name="T2" fmla="*/ 172 w 344"/>
                <a:gd name="T3" fmla="*/ 344 h 344"/>
                <a:gd name="T4" fmla="*/ 142 w 344"/>
                <a:gd name="T5" fmla="*/ 334 h 344"/>
                <a:gd name="T6" fmla="*/ 124 w 344"/>
                <a:gd name="T7" fmla="*/ 312 h 344"/>
                <a:gd name="T8" fmla="*/ 118 w 344"/>
                <a:gd name="T9" fmla="*/ 300 h 344"/>
                <a:gd name="T10" fmla="*/ 102 w 344"/>
                <a:gd name="T11" fmla="*/ 278 h 344"/>
                <a:gd name="T12" fmla="*/ 72 w 344"/>
                <a:gd name="T13" fmla="*/ 248 h 344"/>
                <a:gd name="T14" fmla="*/ 28 w 344"/>
                <a:gd name="T15" fmla="*/ 218 h 344"/>
                <a:gd name="T16" fmla="*/ 16 w 344"/>
                <a:gd name="T17" fmla="*/ 210 h 344"/>
                <a:gd name="T18" fmla="*/ 2 w 344"/>
                <a:gd name="T19" fmla="*/ 186 h 344"/>
                <a:gd name="T20" fmla="*/ 0 w 344"/>
                <a:gd name="T21" fmla="*/ 172 h 344"/>
                <a:gd name="T22" fmla="*/ 8 w 344"/>
                <a:gd name="T23" fmla="*/ 144 h 344"/>
                <a:gd name="T24" fmla="*/ 30 w 344"/>
                <a:gd name="T25" fmla="*/ 124 h 344"/>
                <a:gd name="T26" fmla="*/ 54 w 344"/>
                <a:gd name="T27" fmla="*/ 112 h 344"/>
                <a:gd name="T28" fmla="*/ 90 w 344"/>
                <a:gd name="T29" fmla="*/ 82 h 344"/>
                <a:gd name="T30" fmla="*/ 112 w 344"/>
                <a:gd name="T31" fmla="*/ 54 h 344"/>
                <a:gd name="T32" fmla="*/ 124 w 344"/>
                <a:gd name="T33" fmla="*/ 34 h 344"/>
                <a:gd name="T34" fmla="*/ 126 w 344"/>
                <a:gd name="T35" fmla="*/ 26 h 344"/>
                <a:gd name="T36" fmla="*/ 142 w 344"/>
                <a:gd name="T37" fmla="*/ 10 h 344"/>
                <a:gd name="T38" fmla="*/ 164 w 344"/>
                <a:gd name="T39" fmla="*/ 2 h 344"/>
                <a:gd name="T40" fmla="*/ 172 w 344"/>
                <a:gd name="T41" fmla="*/ 0 h 344"/>
                <a:gd name="T42" fmla="*/ 172 w 344"/>
                <a:gd name="T43" fmla="*/ 0 h 344"/>
                <a:gd name="T44" fmla="*/ 188 w 344"/>
                <a:gd name="T45" fmla="*/ 2 h 344"/>
                <a:gd name="T46" fmla="*/ 214 w 344"/>
                <a:gd name="T47" fmla="*/ 20 h 344"/>
                <a:gd name="T48" fmla="*/ 222 w 344"/>
                <a:gd name="T49" fmla="*/ 34 h 344"/>
                <a:gd name="T50" fmla="*/ 226 w 344"/>
                <a:gd name="T51" fmla="*/ 44 h 344"/>
                <a:gd name="T52" fmla="*/ 242 w 344"/>
                <a:gd name="T53" fmla="*/ 68 h 344"/>
                <a:gd name="T54" fmla="*/ 270 w 344"/>
                <a:gd name="T55" fmla="*/ 96 h 344"/>
                <a:gd name="T56" fmla="*/ 314 w 344"/>
                <a:gd name="T57" fmla="*/ 124 h 344"/>
                <a:gd name="T58" fmla="*/ 328 w 344"/>
                <a:gd name="T59" fmla="*/ 134 h 344"/>
                <a:gd name="T60" fmla="*/ 342 w 344"/>
                <a:gd name="T61" fmla="*/ 160 h 344"/>
                <a:gd name="T62" fmla="*/ 344 w 344"/>
                <a:gd name="T63" fmla="*/ 176 h 344"/>
                <a:gd name="T64" fmla="*/ 340 w 344"/>
                <a:gd name="T65" fmla="*/ 190 h 344"/>
                <a:gd name="T66" fmla="*/ 322 w 344"/>
                <a:gd name="T67" fmla="*/ 214 h 344"/>
                <a:gd name="T68" fmla="*/ 308 w 344"/>
                <a:gd name="T69" fmla="*/ 222 h 344"/>
                <a:gd name="T70" fmla="*/ 276 w 344"/>
                <a:gd name="T71" fmla="*/ 240 h 344"/>
                <a:gd name="T72" fmla="*/ 250 w 344"/>
                <a:gd name="T73" fmla="*/ 266 h 344"/>
                <a:gd name="T74" fmla="*/ 232 w 344"/>
                <a:gd name="T75" fmla="*/ 292 h 344"/>
                <a:gd name="T76" fmla="*/ 220 w 344"/>
                <a:gd name="T77" fmla="*/ 312 h 344"/>
                <a:gd name="T78" fmla="*/ 200 w 344"/>
                <a:gd name="T79" fmla="*/ 336 h 344"/>
                <a:gd name="T80" fmla="*/ 172 w 344"/>
                <a:gd name="T81" fmla="*/ 344 h 344"/>
                <a:gd name="T82" fmla="*/ 146 w 344"/>
                <a:gd name="T83" fmla="*/ 172 h 344"/>
                <a:gd name="T84" fmla="*/ 170 w 344"/>
                <a:gd name="T85" fmla="*/ 196 h 344"/>
                <a:gd name="T86" fmla="*/ 196 w 344"/>
                <a:gd name="T87" fmla="*/ 170 h 344"/>
                <a:gd name="T88" fmla="*/ 172 w 344"/>
                <a:gd name="T89" fmla="*/ 148 h 344"/>
                <a:gd name="T90" fmla="*/ 146 w 344"/>
                <a:gd name="T9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" h="344">
                  <a:moveTo>
                    <a:pt x="172" y="344"/>
                  </a:moveTo>
                  <a:lnTo>
                    <a:pt x="172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6" y="342"/>
                  </a:lnTo>
                  <a:lnTo>
                    <a:pt x="142" y="334"/>
                  </a:lnTo>
                  <a:lnTo>
                    <a:pt x="132" y="324"/>
                  </a:lnTo>
                  <a:lnTo>
                    <a:pt x="124" y="312"/>
                  </a:lnTo>
                  <a:lnTo>
                    <a:pt x="124" y="312"/>
                  </a:lnTo>
                  <a:lnTo>
                    <a:pt x="118" y="300"/>
                  </a:lnTo>
                  <a:lnTo>
                    <a:pt x="112" y="290"/>
                  </a:lnTo>
                  <a:lnTo>
                    <a:pt x="102" y="278"/>
                  </a:lnTo>
                  <a:lnTo>
                    <a:pt x="90" y="264"/>
                  </a:lnTo>
                  <a:lnTo>
                    <a:pt x="72" y="248"/>
                  </a:lnTo>
                  <a:lnTo>
                    <a:pt x="52" y="232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16" y="210"/>
                  </a:lnTo>
                  <a:lnTo>
                    <a:pt x="8" y="198"/>
                  </a:lnTo>
                  <a:lnTo>
                    <a:pt x="2" y="18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6"/>
                  </a:lnTo>
                  <a:lnTo>
                    <a:pt x="8" y="144"/>
                  </a:lnTo>
                  <a:lnTo>
                    <a:pt x="18" y="13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54" y="112"/>
                  </a:lnTo>
                  <a:lnTo>
                    <a:pt x="74" y="96"/>
                  </a:lnTo>
                  <a:lnTo>
                    <a:pt x="90" y="82"/>
                  </a:lnTo>
                  <a:lnTo>
                    <a:pt x="102" y="68"/>
                  </a:lnTo>
                  <a:lnTo>
                    <a:pt x="112" y="54"/>
                  </a:lnTo>
                  <a:lnTo>
                    <a:pt x="118" y="44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42" y="10"/>
                  </a:lnTo>
                  <a:lnTo>
                    <a:pt x="156" y="2"/>
                  </a:lnTo>
                  <a:lnTo>
                    <a:pt x="164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8" y="2"/>
                  </a:lnTo>
                  <a:lnTo>
                    <a:pt x="202" y="10"/>
                  </a:lnTo>
                  <a:lnTo>
                    <a:pt x="214" y="20"/>
                  </a:lnTo>
                  <a:lnTo>
                    <a:pt x="218" y="28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26" y="44"/>
                  </a:lnTo>
                  <a:lnTo>
                    <a:pt x="232" y="56"/>
                  </a:lnTo>
                  <a:lnTo>
                    <a:pt x="242" y="68"/>
                  </a:lnTo>
                  <a:lnTo>
                    <a:pt x="254" y="82"/>
                  </a:lnTo>
                  <a:lnTo>
                    <a:pt x="270" y="96"/>
                  </a:lnTo>
                  <a:lnTo>
                    <a:pt x="290" y="112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28" y="134"/>
                  </a:lnTo>
                  <a:lnTo>
                    <a:pt x="336" y="146"/>
                  </a:lnTo>
                  <a:lnTo>
                    <a:pt x="342" y="160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42" y="184"/>
                  </a:lnTo>
                  <a:lnTo>
                    <a:pt x="340" y="190"/>
                  </a:lnTo>
                  <a:lnTo>
                    <a:pt x="334" y="204"/>
                  </a:lnTo>
                  <a:lnTo>
                    <a:pt x="322" y="214"/>
                  </a:lnTo>
                  <a:lnTo>
                    <a:pt x="308" y="222"/>
                  </a:lnTo>
                  <a:lnTo>
                    <a:pt x="308" y="222"/>
                  </a:lnTo>
                  <a:lnTo>
                    <a:pt x="292" y="230"/>
                  </a:lnTo>
                  <a:lnTo>
                    <a:pt x="276" y="240"/>
                  </a:lnTo>
                  <a:lnTo>
                    <a:pt x="262" y="252"/>
                  </a:lnTo>
                  <a:lnTo>
                    <a:pt x="250" y="266"/>
                  </a:lnTo>
                  <a:lnTo>
                    <a:pt x="240" y="278"/>
                  </a:lnTo>
                  <a:lnTo>
                    <a:pt x="232" y="292"/>
                  </a:lnTo>
                  <a:lnTo>
                    <a:pt x="220" y="312"/>
                  </a:lnTo>
                  <a:lnTo>
                    <a:pt x="220" y="312"/>
                  </a:lnTo>
                  <a:lnTo>
                    <a:pt x="212" y="326"/>
                  </a:lnTo>
                  <a:lnTo>
                    <a:pt x="200" y="336"/>
                  </a:lnTo>
                  <a:lnTo>
                    <a:pt x="188" y="342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146" y="172"/>
                  </a:moveTo>
                  <a:lnTo>
                    <a:pt x="146" y="172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96" y="170"/>
                  </a:lnTo>
                  <a:lnTo>
                    <a:pt x="196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46" y="172"/>
                  </a:lnTo>
                  <a:lnTo>
                    <a:pt x="146" y="17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Freeform 18"/>
            <p:cNvSpPr>
              <a:spLocks/>
            </p:cNvSpPr>
            <p:nvPr/>
          </p:nvSpPr>
          <p:spPr bwMode="auto">
            <a:xfrm>
              <a:off x="6965393" y="3268818"/>
              <a:ext cx="64197" cy="213182"/>
            </a:xfrm>
            <a:custGeom>
              <a:avLst/>
              <a:gdLst>
                <a:gd name="T0" fmla="*/ 52 w 106"/>
                <a:gd name="T1" fmla="*/ 352 h 352"/>
                <a:gd name="T2" fmla="*/ 52 w 106"/>
                <a:gd name="T3" fmla="*/ 352 h 352"/>
                <a:gd name="T4" fmla="*/ 52 w 106"/>
                <a:gd name="T5" fmla="*/ 352 h 352"/>
                <a:gd name="T6" fmla="*/ 52 w 106"/>
                <a:gd name="T7" fmla="*/ 352 h 352"/>
                <a:gd name="T8" fmla="*/ 40 w 106"/>
                <a:gd name="T9" fmla="*/ 352 h 352"/>
                <a:gd name="T10" fmla="*/ 32 w 106"/>
                <a:gd name="T11" fmla="*/ 348 h 352"/>
                <a:gd name="T12" fmla="*/ 22 w 106"/>
                <a:gd name="T13" fmla="*/ 342 h 352"/>
                <a:gd name="T14" fmla="*/ 14 w 106"/>
                <a:gd name="T15" fmla="*/ 336 h 352"/>
                <a:gd name="T16" fmla="*/ 8 w 106"/>
                <a:gd name="T17" fmla="*/ 328 h 352"/>
                <a:gd name="T18" fmla="*/ 4 w 106"/>
                <a:gd name="T19" fmla="*/ 320 h 352"/>
                <a:gd name="T20" fmla="*/ 0 w 106"/>
                <a:gd name="T21" fmla="*/ 310 h 352"/>
                <a:gd name="T22" fmla="*/ 0 w 106"/>
                <a:gd name="T23" fmla="*/ 300 h 352"/>
                <a:gd name="T24" fmla="*/ 0 w 106"/>
                <a:gd name="T25" fmla="*/ 300 h 352"/>
                <a:gd name="T26" fmla="*/ 0 w 106"/>
                <a:gd name="T27" fmla="*/ 134 h 352"/>
                <a:gd name="T28" fmla="*/ 0 w 106"/>
                <a:gd name="T29" fmla="*/ 44 h 352"/>
                <a:gd name="T30" fmla="*/ 52 w 106"/>
                <a:gd name="T31" fmla="*/ 36 h 352"/>
                <a:gd name="T32" fmla="*/ 90 w 106"/>
                <a:gd name="T33" fmla="*/ 0 h 352"/>
                <a:gd name="T34" fmla="*/ 90 w 106"/>
                <a:gd name="T35" fmla="*/ 0 h 352"/>
                <a:gd name="T36" fmla="*/ 96 w 106"/>
                <a:gd name="T37" fmla="*/ 6 h 352"/>
                <a:gd name="T38" fmla="*/ 100 w 106"/>
                <a:gd name="T39" fmla="*/ 16 h 352"/>
                <a:gd name="T40" fmla="*/ 104 w 106"/>
                <a:gd name="T41" fmla="*/ 28 h 352"/>
                <a:gd name="T42" fmla="*/ 106 w 106"/>
                <a:gd name="T43" fmla="*/ 52 h 352"/>
                <a:gd name="T44" fmla="*/ 106 w 106"/>
                <a:gd name="T45" fmla="*/ 138 h 352"/>
                <a:gd name="T46" fmla="*/ 104 w 106"/>
                <a:gd name="T47" fmla="*/ 300 h 352"/>
                <a:gd name="T48" fmla="*/ 104 w 106"/>
                <a:gd name="T49" fmla="*/ 300 h 352"/>
                <a:gd name="T50" fmla="*/ 104 w 106"/>
                <a:gd name="T51" fmla="*/ 310 h 352"/>
                <a:gd name="T52" fmla="*/ 100 w 106"/>
                <a:gd name="T53" fmla="*/ 320 h 352"/>
                <a:gd name="T54" fmla="*/ 96 w 106"/>
                <a:gd name="T55" fmla="*/ 330 h 352"/>
                <a:gd name="T56" fmla="*/ 88 w 106"/>
                <a:gd name="T57" fmla="*/ 338 h 352"/>
                <a:gd name="T58" fmla="*/ 82 w 106"/>
                <a:gd name="T59" fmla="*/ 344 h 352"/>
                <a:gd name="T60" fmla="*/ 72 w 106"/>
                <a:gd name="T61" fmla="*/ 348 h 352"/>
                <a:gd name="T62" fmla="*/ 62 w 106"/>
                <a:gd name="T63" fmla="*/ 352 h 352"/>
                <a:gd name="T64" fmla="*/ 52 w 106"/>
                <a:gd name="T65" fmla="*/ 352 h 352"/>
                <a:gd name="T66" fmla="*/ 52 w 106"/>
                <a:gd name="T67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352">
                  <a:moveTo>
                    <a:pt x="52" y="352"/>
                  </a:move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40" y="352"/>
                  </a:lnTo>
                  <a:lnTo>
                    <a:pt x="32" y="348"/>
                  </a:lnTo>
                  <a:lnTo>
                    <a:pt x="22" y="342"/>
                  </a:lnTo>
                  <a:lnTo>
                    <a:pt x="14" y="336"/>
                  </a:lnTo>
                  <a:lnTo>
                    <a:pt x="8" y="328"/>
                  </a:lnTo>
                  <a:lnTo>
                    <a:pt x="4" y="320"/>
                  </a:lnTo>
                  <a:lnTo>
                    <a:pt x="0" y="310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0" y="134"/>
                  </a:lnTo>
                  <a:lnTo>
                    <a:pt x="0" y="44"/>
                  </a:lnTo>
                  <a:lnTo>
                    <a:pt x="52" y="3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6"/>
                  </a:lnTo>
                  <a:lnTo>
                    <a:pt x="100" y="16"/>
                  </a:lnTo>
                  <a:lnTo>
                    <a:pt x="104" y="28"/>
                  </a:lnTo>
                  <a:lnTo>
                    <a:pt x="106" y="52"/>
                  </a:lnTo>
                  <a:lnTo>
                    <a:pt x="106" y="138"/>
                  </a:lnTo>
                  <a:lnTo>
                    <a:pt x="104" y="300"/>
                  </a:lnTo>
                  <a:lnTo>
                    <a:pt x="104" y="300"/>
                  </a:lnTo>
                  <a:lnTo>
                    <a:pt x="104" y="310"/>
                  </a:lnTo>
                  <a:lnTo>
                    <a:pt x="100" y="320"/>
                  </a:lnTo>
                  <a:lnTo>
                    <a:pt x="96" y="330"/>
                  </a:lnTo>
                  <a:lnTo>
                    <a:pt x="88" y="338"/>
                  </a:lnTo>
                  <a:lnTo>
                    <a:pt x="82" y="344"/>
                  </a:lnTo>
                  <a:lnTo>
                    <a:pt x="72" y="348"/>
                  </a:lnTo>
                  <a:lnTo>
                    <a:pt x="62" y="352"/>
                  </a:lnTo>
                  <a:lnTo>
                    <a:pt x="52" y="352"/>
                  </a:lnTo>
                  <a:lnTo>
                    <a:pt x="52" y="35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Freeform 19"/>
            <p:cNvSpPr>
              <a:spLocks noEditPoints="1"/>
            </p:cNvSpPr>
            <p:nvPr/>
          </p:nvSpPr>
          <p:spPr bwMode="auto">
            <a:xfrm>
              <a:off x="5077386" y="3609182"/>
              <a:ext cx="186534" cy="185323"/>
            </a:xfrm>
            <a:custGeom>
              <a:avLst/>
              <a:gdLst>
                <a:gd name="T0" fmla="*/ 154 w 308"/>
                <a:gd name="T1" fmla="*/ 306 h 306"/>
                <a:gd name="T2" fmla="*/ 124 w 308"/>
                <a:gd name="T3" fmla="*/ 304 h 306"/>
                <a:gd name="T4" fmla="*/ 94 w 308"/>
                <a:gd name="T5" fmla="*/ 294 h 306"/>
                <a:gd name="T6" fmla="*/ 68 w 308"/>
                <a:gd name="T7" fmla="*/ 280 h 306"/>
                <a:gd name="T8" fmla="*/ 46 w 308"/>
                <a:gd name="T9" fmla="*/ 262 h 306"/>
                <a:gd name="T10" fmla="*/ 26 w 308"/>
                <a:gd name="T11" fmla="*/ 240 h 306"/>
                <a:gd name="T12" fmla="*/ 12 w 308"/>
                <a:gd name="T13" fmla="*/ 212 h 306"/>
                <a:gd name="T14" fmla="*/ 4 w 308"/>
                <a:gd name="T15" fmla="*/ 184 h 306"/>
                <a:gd name="T16" fmla="*/ 0 w 308"/>
                <a:gd name="T17" fmla="*/ 154 h 306"/>
                <a:gd name="T18" fmla="*/ 2 w 308"/>
                <a:gd name="T19" fmla="*/ 138 h 306"/>
                <a:gd name="T20" fmla="*/ 8 w 308"/>
                <a:gd name="T21" fmla="*/ 108 h 306"/>
                <a:gd name="T22" fmla="*/ 20 w 308"/>
                <a:gd name="T23" fmla="*/ 80 h 306"/>
                <a:gd name="T24" fmla="*/ 36 w 308"/>
                <a:gd name="T25" fmla="*/ 56 h 306"/>
                <a:gd name="T26" fmla="*/ 56 w 308"/>
                <a:gd name="T27" fmla="*/ 34 h 306"/>
                <a:gd name="T28" fmla="*/ 82 w 308"/>
                <a:gd name="T29" fmla="*/ 18 h 306"/>
                <a:gd name="T30" fmla="*/ 108 w 308"/>
                <a:gd name="T31" fmla="*/ 6 h 306"/>
                <a:gd name="T32" fmla="*/ 138 w 308"/>
                <a:gd name="T33" fmla="*/ 0 h 306"/>
                <a:gd name="T34" fmla="*/ 154 w 308"/>
                <a:gd name="T35" fmla="*/ 0 h 306"/>
                <a:gd name="T36" fmla="*/ 186 w 308"/>
                <a:gd name="T37" fmla="*/ 2 h 306"/>
                <a:gd name="T38" fmla="*/ 214 w 308"/>
                <a:gd name="T39" fmla="*/ 12 h 306"/>
                <a:gd name="T40" fmla="*/ 240 w 308"/>
                <a:gd name="T41" fmla="*/ 26 h 306"/>
                <a:gd name="T42" fmla="*/ 262 w 308"/>
                <a:gd name="T43" fmla="*/ 44 h 306"/>
                <a:gd name="T44" fmla="*/ 282 w 308"/>
                <a:gd name="T45" fmla="*/ 68 h 306"/>
                <a:gd name="T46" fmla="*/ 296 w 308"/>
                <a:gd name="T47" fmla="*/ 94 h 306"/>
                <a:gd name="T48" fmla="*/ 304 w 308"/>
                <a:gd name="T49" fmla="*/ 122 h 306"/>
                <a:gd name="T50" fmla="*/ 308 w 308"/>
                <a:gd name="T51" fmla="*/ 154 h 306"/>
                <a:gd name="T52" fmla="*/ 308 w 308"/>
                <a:gd name="T53" fmla="*/ 168 h 306"/>
                <a:gd name="T54" fmla="*/ 302 w 308"/>
                <a:gd name="T55" fmla="*/ 198 h 306"/>
                <a:gd name="T56" fmla="*/ 290 w 308"/>
                <a:gd name="T57" fmla="*/ 226 h 306"/>
                <a:gd name="T58" fmla="*/ 272 w 308"/>
                <a:gd name="T59" fmla="*/ 250 h 306"/>
                <a:gd name="T60" fmla="*/ 252 w 308"/>
                <a:gd name="T61" fmla="*/ 272 h 306"/>
                <a:gd name="T62" fmla="*/ 228 w 308"/>
                <a:gd name="T63" fmla="*/ 288 h 306"/>
                <a:gd name="T64" fmla="*/ 200 w 308"/>
                <a:gd name="T65" fmla="*/ 300 h 306"/>
                <a:gd name="T66" fmla="*/ 170 w 308"/>
                <a:gd name="T67" fmla="*/ 306 h 306"/>
                <a:gd name="T68" fmla="*/ 154 w 308"/>
                <a:gd name="T69" fmla="*/ 306 h 306"/>
                <a:gd name="T70" fmla="*/ 154 w 308"/>
                <a:gd name="T71" fmla="*/ 104 h 306"/>
                <a:gd name="T72" fmla="*/ 136 w 308"/>
                <a:gd name="T73" fmla="*/ 108 h 306"/>
                <a:gd name="T74" fmla="*/ 120 w 308"/>
                <a:gd name="T75" fmla="*/ 118 h 306"/>
                <a:gd name="T76" fmla="*/ 110 w 308"/>
                <a:gd name="T77" fmla="*/ 134 h 306"/>
                <a:gd name="T78" fmla="*/ 106 w 308"/>
                <a:gd name="T79" fmla="*/ 154 h 306"/>
                <a:gd name="T80" fmla="*/ 106 w 308"/>
                <a:gd name="T81" fmla="*/ 164 h 306"/>
                <a:gd name="T82" fmla="*/ 114 w 308"/>
                <a:gd name="T83" fmla="*/ 180 h 306"/>
                <a:gd name="T84" fmla="*/ 128 w 308"/>
                <a:gd name="T85" fmla="*/ 194 h 306"/>
                <a:gd name="T86" fmla="*/ 144 w 308"/>
                <a:gd name="T87" fmla="*/ 200 h 306"/>
                <a:gd name="T88" fmla="*/ 154 w 308"/>
                <a:gd name="T89" fmla="*/ 202 h 306"/>
                <a:gd name="T90" fmla="*/ 174 w 308"/>
                <a:gd name="T91" fmla="*/ 198 h 306"/>
                <a:gd name="T92" fmla="*/ 188 w 308"/>
                <a:gd name="T93" fmla="*/ 188 h 306"/>
                <a:gd name="T94" fmla="*/ 200 w 308"/>
                <a:gd name="T95" fmla="*/ 172 h 306"/>
                <a:gd name="T96" fmla="*/ 202 w 308"/>
                <a:gd name="T97" fmla="*/ 154 h 306"/>
                <a:gd name="T98" fmla="*/ 202 w 308"/>
                <a:gd name="T99" fmla="*/ 144 h 306"/>
                <a:gd name="T100" fmla="*/ 194 w 308"/>
                <a:gd name="T101" fmla="*/ 126 h 306"/>
                <a:gd name="T102" fmla="*/ 182 w 308"/>
                <a:gd name="T103" fmla="*/ 112 h 306"/>
                <a:gd name="T104" fmla="*/ 164 w 308"/>
                <a:gd name="T105" fmla="*/ 106 h 306"/>
                <a:gd name="T106" fmla="*/ 154 w 308"/>
                <a:gd name="T107" fmla="*/ 10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6">
                  <a:moveTo>
                    <a:pt x="154" y="306"/>
                  </a:moveTo>
                  <a:lnTo>
                    <a:pt x="154" y="306"/>
                  </a:lnTo>
                  <a:lnTo>
                    <a:pt x="138" y="306"/>
                  </a:lnTo>
                  <a:lnTo>
                    <a:pt x="124" y="304"/>
                  </a:lnTo>
                  <a:lnTo>
                    <a:pt x="108" y="300"/>
                  </a:lnTo>
                  <a:lnTo>
                    <a:pt x="94" y="294"/>
                  </a:lnTo>
                  <a:lnTo>
                    <a:pt x="82" y="288"/>
                  </a:lnTo>
                  <a:lnTo>
                    <a:pt x="68" y="280"/>
                  </a:lnTo>
                  <a:lnTo>
                    <a:pt x="56" y="272"/>
                  </a:lnTo>
                  <a:lnTo>
                    <a:pt x="46" y="262"/>
                  </a:lnTo>
                  <a:lnTo>
                    <a:pt x="36" y="250"/>
                  </a:lnTo>
                  <a:lnTo>
                    <a:pt x="26" y="240"/>
                  </a:lnTo>
                  <a:lnTo>
                    <a:pt x="20" y="226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8"/>
                  </a:lnTo>
                  <a:lnTo>
                    <a:pt x="4" y="122"/>
                  </a:lnTo>
                  <a:lnTo>
                    <a:pt x="8" y="108"/>
                  </a:lnTo>
                  <a:lnTo>
                    <a:pt x="12" y="94"/>
                  </a:lnTo>
                  <a:lnTo>
                    <a:pt x="20" y="80"/>
                  </a:lnTo>
                  <a:lnTo>
                    <a:pt x="26" y="68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2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4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6" y="2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8" y="18"/>
                  </a:lnTo>
                  <a:lnTo>
                    <a:pt x="240" y="26"/>
                  </a:lnTo>
                  <a:lnTo>
                    <a:pt x="252" y="34"/>
                  </a:lnTo>
                  <a:lnTo>
                    <a:pt x="262" y="44"/>
                  </a:lnTo>
                  <a:lnTo>
                    <a:pt x="272" y="56"/>
                  </a:lnTo>
                  <a:lnTo>
                    <a:pt x="282" y="68"/>
                  </a:lnTo>
                  <a:lnTo>
                    <a:pt x="290" y="80"/>
                  </a:lnTo>
                  <a:lnTo>
                    <a:pt x="296" y="94"/>
                  </a:lnTo>
                  <a:lnTo>
                    <a:pt x="302" y="108"/>
                  </a:lnTo>
                  <a:lnTo>
                    <a:pt x="304" y="122"/>
                  </a:lnTo>
                  <a:lnTo>
                    <a:pt x="308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8" y="168"/>
                  </a:lnTo>
                  <a:lnTo>
                    <a:pt x="304" y="184"/>
                  </a:lnTo>
                  <a:lnTo>
                    <a:pt x="302" y="198"/>
                  </a:lnTo>
                  <a:lnTo>
                    <a:pt x="296" y="212"/>
                  </a:lnTo>
                  <a:lnTo>
                    <a:pt x="290" y="226"/>
                  </a:lnTo>
                  <a:lnTo>
                    <a:pt x="282" y="240"/>
                  </a:lnTo>
                  <a:lnTo>
                    <a:pt x="272" y="250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0"/>
                  </a:lnTo>
                  <a:lnTo>
                    <a:pt x="228" y="288"/>
                  </a:lnTo>
                  <a:lnTo>
                    <a:pt x="214" y="294"/>
                  </a:lnTo>
                  <a:lnTo>
                    <a:pt x="200" y="300"/>
                  </a:lnTo>
                  <a:lnTo>
                    <a:pt x="186" y="304"/>
                  </a:lnTo>
                  <a:lnTo>
                    <a:pt x="170" y="306"/>
                  </a:lnTo>
                  <a:lnTo>
                    <a:pt x="154" y="306"/>
                  </a:lnTo>
                  <a:lnTo>
                    <a:pt x="154" y="306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6" y="108"/>
                  </a:lnTo>
                  <a:lnTo>
                    <a:pt x="128" y="112"/>
                  </a:lnTo>
                  <a:lnTo>
                    <a:pt x="120" y="118"/>
                  </a:lnTo>
                  <a:lnTo>
                    <a:pt x="114" y="126"/>
                  </a:lnTo>
                  <a:lnTo>
                    <a:pt x="110" y="134"/>
                  </a:lnTo>
                  <a:lnTo>
                    <a:pt x="106" y="144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64"/>
                  </a:lnTo>
                  <a:lnTo>
                    <a:pt x="110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8" y="194"/>
                  </a:lnTo>
                  <a:lnTo>
                    <a:pt x="136" y="198"/>
                  </a:lnTo>
                  <a:lnTo>
                    <a:pt x="144" y="200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0"/>
                  </a:lnTo>
                  <a:lnTo>
                    <a:pt x="174" y="198"/>
                  </a:lnTo>
                  <a:lnTo>
                    <a:pt x="182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200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200" y="134"/>
                  </a:lnTo>
                  <a:lnTo>
                    <a:pt x="194" y="126"/>
                  </a:lnTo>
                  <a:lnTo>
                    <a:pt x="188" y="118"/>
                  </a:lnTo>
                  <a:lnTo>
                    <a:pt x="182" y="112"/>
                  </a:lnTo>
                  <a:lnTo>
                    <a:pt x="174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Freeform 20"/>
            <p:cNvSpPr>
              <a:spLocks noEditPoints="1"/>
            </p:cNvSpPr>
            <p:nvPr/>
          </p:nvSpPr>
          <p:spPr bwMode="auto">
            <a:xfrm>
              <a:off x="7250039" y="2854566"/>
              <a:ext cx="186534" cy="186534"/>
            </a:xfrm>
            <a:custGeom>
              <a:avLst/>
              <a:gdLst>
                <a:gd name="T0" fmla="*/ 154 w 308"/>
                <a:gd name="T1" fmla="*/ 308 h 308"/>
                <a:gd name="T2" fmla="*/ 122 w 308"/>
                <a:gd name="T3" fmla="*/ 304 h 308"/>
                <a:gd name="T4" fmla="*/ 94 w 308"/>
                <a:gd name="T5" fmla="*/ 296 h 308"/>
                <a:gd name="T6" fmla="*/ 68 w 308"/>
                <a:gd name="T7" fmla="*/ 282 h 308"/>
                <a:gd name="T8" fmla="*/ 44 w 308"/>
                <a:gd name="T9" fmla="*/ 262 h 308"/>
                <a:gd name="T10" fmla="*/ 26 w 308"/>
                <a:gd name="T11" fmla="*/ 240 h 308"/>
                <a:gd name="T12" fmla="*/ 12 w 308"/>
                <a:gd name="T13" fmla="*/ 214 h 308"/>
                <a:gd name="T14" fmla="*/ 2 w 308"/>
                <a:gd name="T15" fmla="*/ 184 h 308"/>
                <a:gd name="T16" fmla="*/ 0 w 308"/>
                <a:gd name="T17" fmla="*/ 154 h 308"/>
                <a:gd name="T18" fmla="*/ 0 w 308"/>
                <a:gd name="T19" fmla="*/ 138 h 308"/>
                <a:gd name="T20" fmla="*/ 6 w 308"/>
                <a:gd name="T21" fmla="*/ 108 h 308"/>
                <a:gd name="T22" fmla="*/ 18 w 308"/>
                <a:gd name="T23" fmla="*/ 80 h 308"/>
                <a:gd name="T24" fmla="*/ 34 w 308"/>
                <a:gd name="T25" fmla="*/ 56 h 308"/>
                <a:gd name="T26" fmla="*/ 56 w 308"/>
                <a:gd name="T27" fmla="*/ 36 h 308"/>
                <a:gd name="T28" fmla="*/ 80 w 308"/>
                <a:gd name="T29" fmla="*/ 18 h 308"/>
                <a:gd name="T30" fmla="*/ 108 w 308"/>
                <a:gd name="T31" fmla="*/ 6 h 308"/>
                <a:gd name="T32" fmla="*/ 138 w 308"/>
                <a:gd name="T33" fmla="*/ 0 h 308"/>
                <a:gd name="T34" fmla="*/ 154 w 308"/>
                <a:gd name="T35" fmla="*/ 0 h 308"/>
                <a:gd name="T36" fmla="*/ 184 w 308"/>
                <a:gd name="T37" fmla="*/ 4 h 308"/>
                <a:gd name="T38" fmla="*/ 214 w 308"/>
                <a:gd name="T39" fmla="*/ 12 h 308"/>
                <a:gd name="T40" fmla="*/ 240 w 308"/>
                <a:gd name="T41" fmla="*/ 26 h 308"/>
                <a:gd name="T42" fmla="*/ 262 w 308"/>
                <a:gd name="T43" fmla="*/ 46 h 308"/>
                <a:gd name="T44" fmla="*/ 280 w 308"/>
                <a:gd name="T45" fmla="*/ 68 h 308"/>
                <a:gd name="T46" fmla="*/ 294 w 308"/>
                <a:gd name="T47" fmla="*/ 94 h 308"/>
                <a:gd name="T48" fmla="*/ 304 w 308"/>
                <a:gd name="T49" fmla="*/ 122 h 308"/>
                <a:gd name="T50" fmla="*/ 308 w 308"/>
                <a:gd name="T51" fmla="*/ 154 h 308"/>
                <a:gd name="T52" fmla="*/ 306 w 308"/>
                <a:gd name="T53" fmla="*/ 170 h 308"/>
                <a:gd name="T54" fmla="*/ 300 w 308"/>
                <a:gd name="T55" fmla="*/ 200 h 308"/>
                <a:gd name="T56" fmla="*/ 288 w 308"/>
                <a:gd name="T57" fmla="*/ 226 h 308"/>
                <a:gd name="T58" fmla="*/ 272 w 308"/>
                <a:gd name="T59" fmla="*/ 252 h 308"/>
                <a:gd name="T60" fmla="*/ 252 w 308"/>
                <a:gd name="T61" fmla="*/ 272 h 308"/>
                <a:gd name="T62" fmla="*/ 226 w 308"/>
                <a:gd name="T63" fmla="*/ 288 h 308"/>
                <a:gd name="T64" fmla="*/ 200 w 308"/>
                <a:gd name="T65" fmla="*/ 300 h 308"/>
                <a:gd name="T66" fmla="*/ 170 w 308"/>
                <a:gd name="T67" fmla="*/ 306 h 308"/>
                <a:gd name="T68" fmla="*/ 154 w 308"/>
                <a:gd name="T69" fmla="*/ 308 h 308"/>
                <a:gd name="T70" fmla="*/ 154 w 308"/>
                <a:gd name="T71" fmla="*/ 104 h 308"/>
                <a:gd name="T72" fmla="*/ 134 w 308"/>
                <a:gd name="T73" fmla="*/ 108 h 308"/>
                <a:gd name="T74" fmla="*/ 120 w 308"/>
                <a:gd name="T75" fmla="*/ 120 h 308"/>
                <a:gd name="T76" fmla="*/ 108 w 308"/>
                <a:gd name="T77" fmla="*/ 134 h 308"/>
                <a:gd name="T78" fmla="*/ 104 w 308"/>
                <a:gd name="T79" fmla="*/ 154 h 308"/>
                <a:gd name="T80" fmla="*/ 106 w 308"/>
                <a:gd name="T81" fmla="*/ 164 h 308"/>
                <a:gd name="T82" fmla="*/ 114 w 308"/>
                <a:gd name="T83" fmla="*/ 180 h 308"/>
                <a:gd name="T84" fmla="*/ 126 w 308"/>
                <a:gd name="T85" fmla="*/ 194 h 308"/>
                <a:gd name="T86" fmla="*/ 144 w 308"/>
                <a:gd name="T87" fmla="*/ 202 h 308"/>
                <a:gd name="T88" fmla="*/ 154 w 308"/>
                <a:gd name="T89" fmla="*/ 202 h 308"/>
                <a:gd name="T90" fmla="*/ 172 w 308"/>
                <a:gd name="T91" fmla="*/ 198 h 308"/>
                <a:gd name="T92" fmla="*/ 188 w 308"/>
                <a:gd name="T93" fmla="*/ 188 h 308"/>
                <a:gd name="T94" fmla="*/ 198 w 308"/>
                <a:gd name="T95" fmla="*/ 172 h 308"/>
                <a:gd name="T96" fmla="*/ 202 w 308"/>
                <a:gd name="T97" fmla="*/ 154 h 308"/>
                <a:gd name="T98" fmla="*/ 202 w 308"/>
                <a:gd name="T99" fmla="*/ 144 h 308"/>
                <a:gd name="T100" fmla="*/ 194 w 308"/>
                <a:gd name="T101" fmla="*/ 126 h 308"/>
                <a:gd name="T102" fmla="*/ 180 w 308"/>
                <a:gd name="T103" fmla="*/ 114 h 308"/>
                <a:gd name="T104" fmla="*/ 164 w 308"/>
                <a:gd name="T105" fmla="*/ 106 h 308"/>
                <a:gd name="T106" fmla="*/ 154 w 308"/>
                <a:gd name="T107" fmla="*/ 10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8">
                  <a:moveTo>
                    <a:pt x="154" y="308"/>
                  </a:moveTo>
                  <a:lnTo>
                    <a:pt x="154" y="308"/>
                  </a:lnTo>
                  <a:lnTo>
                    <a:pt x="138" y="306"/>
                  </a:lnTo>
                  <a:lnTo>
                    <a:pt x="122" y="304"/>
                  </a:lnTo>
                  <a:lnTo>
                    <a:pt x="108" y="300"/>
                  </a:lnTo>
                  <a:lnTo>
                    <a:pt x="94" y="296"/>
                  </a:lnTo>
                  <a:lnTo>
                    <a:pt x="80" y="288"/>
                  </a:lnTo>
                  <a:lnTo>
                    <a:pt x="68" y="282"/>
                  </a:lnTo>
                  <a:lnTo>
                    <a:pt x="56" y="272"/>
                  </a:lnTo>
                  <a:lnTo>
                    <a:pt x="44" y="262"/>
                  </a:lnTo>
                  <a:lnTo>
                    <a:pt x="34" y="252"/>
                  </a:lnTo>
                  <a:lnTo>
                    <a:pt x="26" y="240"/>
                  </a:lnTo>
                  <a:lnTo>
                    <a:pt x="18" y="226"/>
                  </a:lnTo>
                  <a:lnTo>
                    <a:pt x="12" y="214"/>
                  </a:lnTo>
                  <a:lnTo>
                    <a:pt x="6" y="200"/>
                  </a:lnTo>
                  <a:lnTo>
                    <a:pt x="2" y="184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38"/>
                  </a:lnTo>
                  <a:lnTo>
                    <a:pt x="2" y="122"/>
                  </a:lnTo>
                  <a:lnTo>
                    <a:pt x="6" y="108"/>
                  </a:lnTo>
                  <a:lnTo>
                    <a:pt x="12" y="94"/>
                  </a:lnTo>
                  <a:lnTo>
                    <a:pt x="18" y="80"/>
                  </a:lnTo>
                  <a:lnTo>
                    <a:pt x="26" y="68"/>
                  </a:lnTo>
                  <a:lnTo>
                    <a:pt x="34" y="56"/>
                  </a:lnTo>
                  <a:lnTo>
                    <a:pt x="44" y="46"/>
                  </a:lnTo>
                  <a:lnTo>
                    <a:pt x="56" y="36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4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4" y="4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6" y="18"/>
                  </a:lnTo>
                  <a:lnTo>
                    <a:pt x="240" y="26"/>
                  </a:lnTo>
                  <a:lnTo>
                    <a:pt x="252" y="36"/>
                  </a:lnTo>
                  <a:lnTo>
                    <a:pt x="262" y="46"/>
                  </a:lnTo>
                  <a:lnTo>
                    <a:pt x="272" y="56"/>
                  </a:lnTo>
                  <a:lnTo>
                    <a:pt x="280" y="68"/>
                  </a:lnTo>
                  <a:lnTo>
                    <a:pt x="288" y="80"/>
                  </a:lnTo>
                  <a:lnTo>
                    <a:pt x="294" y="94"/>
                  </a:lnTo>
                  <a:lnTo>
                    <a:pt x="300" y="108"/>
                  </a:lnTo>
                  <a:lnTo>
                    <a:pt x="304" y="122"/>
                  </a:lnTo>
                  <a:lnTo>
                    <a:pt x="306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6" y="170"/>
                  </a:lnTo>
                  <a:lnTo>
                    <a:pt x="304" y="184"/>
                  </a:lnTo>
                  <a:lnTo>
                    <a:pt x="300" y="200"/>
                  </a:lnTo>
                  <a:lnTo>
                    <a:pt x="294" y="214"/>
                  </a:lnTo>
                  <a:lnTo>
                    <a:pt x="288" y="226"/>
                  </a:lnTo>
                  <a:lnTo>
                    <a:pt x="280" y="240"/>
                  </a:lnTo>
                  <a:lnTo>
                    <a:pt x="272" y="252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2"/>
                  </a:lnTo>
                  <a:lnTo>
                    <a:pt x="226" y="288"/>
                  </a:lnTo>
                  <a:lnTo>
                    <a:pt x="214" y="296"/>
                  </a:lnTo>
                  <a:lnTo>
                    <a:pt x="200" y="300"/>
                  </a:lnTo>
                  <a:lnTo>
                    <a:pt x="184" y="304"/>
                  </a:lnTo>
                  <a:lnTo>
                    <a:pt x="170" y="306"/>
                  </a:lnTo>
                  <a:lnTo>
                    <a:pt x="154" y="308"/>
                  </a:lnTo>
                  <a:lnTo>
                    <a:pt x="154" y="308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4" y="108"/>
                  </a:lnTo>
                  <a:lnTo>
                    <a:pt x="126" y="114"/>
                  </a:lnTo>
                  <a:lnTo>
                    <a:pt x="120" y="120"/>
                  </a:lnTo>
                  <a:lnTo>
                    <a:pt x="114" y="126"/>
                  </a:lnTo>
                  <a:lnTo>
                    <a:pt x="108" y="134"/>
                  </a:lnTo>
                  <a:lnTo>
                    <a:pt x="106" y="14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6" y="164"/>
                  </a:lnTo>
                  <a:lnTo>
                    <a:pt x="108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6" y="194"/>
                  </a:lnTo>
                  <a:lnTo>
                    <a:pt x="134" y="198"/>
                  </a:lnTo>
                  <a:lnTo>
                    <a:pt x="144" y="202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2"/>
                  </a:lnTo>
                  <a:lnTo>
                    <a:pt x="172" y="198"/>
                  </a:lnTo>
                  <a:lnTo>
                    <a:pt x="180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198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198" y="134"/>
                  </a:lnTo>
                  <a:lnTo>
                    <a:pt x="194" y="126"/>
                  </a:lnTo>
                  <a:lnTo>
                    <a:pt x="188" y="120"/>
                  </a:lnTo>
                  <a:lnTo>
                    <a:pt x="180" y="114"/>
                  </a:lnTo>
                  <a:lnTo>
                    <a:pt x="172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189" name="Group 188"/>
            <p:cNvGrpSpPr/>
            <p:nvPr/>
          </p:nvGrpSpPr>
          <p:grpSpPr>
            <a:xfrm>
              <a:off x="5413104" y="2621197"/>
              <a:ext cx="1326042" cy="1326043"/>
              <a:chOff x="5413104" y="2598477"/>
              <a:chExt cx="1326042" cy="1326043"/>
            </a:xfrm>
          </p:grpSpPr>
          <p:sp>
            <p:nvSpPr>
              <p:cNvPr id="190" name="Freeform 5"/>
              <p:cNvSpPr>
                <a:spLocks/>
              </p:cNvSpPr>
              <p:nvPr/>
            </p:nvSpPr>
            <p:spPr bwMode="auto">
              <a:xfrm>
                <a:off x="5642613" y="3166154"/>
                <a:ext cx="838193" cy="391237"/>
              </a:xfrm>
              <a:custGeom>
                <a:avLst/>
                <a:gdLst>
                  <a:gd name="T0" fmla="*/ 1228 w 1384"/>
                  <a:gd name="T1" fmla="*/ 646 h 646"/>
                  <a:gd name="T2" fmla="*/ 1198 w 1384"/>
                  <a:gd name="T3" fmla="*/ 636 h 646"/>
                  <a:gd name="T4" fmla="*/ 1178 w 1384"/>
                  <a:gd name="T5" fmla="*/ 614 h 646"/>
                  <a:gd name="T6" fmla="*/ 1174 w 1384"/>
                  <a:gd name="T7" fmla="*/ 106 h 646"/>
                  <a:gd name="T8" fmla="*/ 1118 w 1384"/>
                  <a:gd name="T9" fmla="*/ 594 h 646"/>
                  <a:gd name="T10" fmla="*/ 1108 w 1384"/>
                  <a:gd name="T11" fmla="*/ 622 h 646"/>
                  <a:gd name="T12" fmla="*/ 1086 w 1384"/>
                  <a:gd name="T13" fmla="*/ 642 h 646"/>
                  <a:gd name="T14" fmla="*/ 824 w 1384"/>
                  <a:gd name="T15" fmla="*/ 646 h 646"/>
                  <a:gd name="T16" fmla="*/ 804 w 1384"/>
                  <a:gd name="T17" fmla="*/ 642 h 646"/>
                  <a:gd name="T18" fmla="*/ 780 w 1384"/>
                  <a:gd name="T19" fmla="*/ 622 h 646"/>
                  <a:gd name="T20" fmla="*/ 772 w 1384"/>
                  <a:gd name="T21" fmla="*/ 594 h 646"/>
                  <a:gd name="T22" fmla="*/ 714 w 1384"/>
                  <a:gd name="T23" fmla="*/ 594 h 646"/>
                  <a:gd name="T24" fmla="*/ 710 w 1384"/>
                  <a:gd name="T25" fmla="*/ 614 h 646"/>
                  <a:gd name="T26" fmla="*/ 690 w 1384"/>
                  <a:gd name="T27" fmla="*/ 636 h 646"/>
                  <a:gd name="T28" fmla="*/ 662 w 1384"/>
                  <a:gd name="T29" fmla="*/ 646 h 646"/>
                  <a:gd name="T30" fmla="*/ 410 w 1384"/>
                  <a:gd name="T31" fmla="*/ 644 h 646"/>
                  <a:gd name="T32" fmla="*/ 384 w 1384"/>
                  <a:gd name="T33" fmla="*/ 630 h 646"/>
                  <a:gd name="T34" fmla="*/ 368 w 1384"/>
                  <a:gd name="T35" fmla="*/ 604 h 646"/>
                  <a:gd name="T36" fmla="*/ 310 w 1384"/>
                  <a:gd name="T37" fmla="*/ 322 h 646"/>
                  <a:gd name="T38" fmla="*/ 310 w 1384"/>
                  <a:gd name="T39" fmla="*/ 604 h 646"/>
                  <a:gd name="T40" fmla="*/ 296 w 1384"/>
                  <a:gd name="T41" fmla="*/ 630 h 646"/>
                  <a:gd name="T42" fmla="*/ 268 w 1384"/>
                  <a:gd name="T43" fmla="*/ 644 h 646"/>
                  <a:gd name="T44" fmla="*/ 52 w 1384"/>
                  <a:gd name="T45" fmla="*/ 646 h 646"/>
                  <a:gd name="T46" fmla="*/ 24 w 1384"/>
                  <a:gd name="T47" fmla="*/ 636 h 646"/>
                  <a:gd name="T48" fmla="*/ 4 w 1384"/>
                  <a:gd name="T49" fmla="*/ 614 h 646"/>
                  <a:gd name="T50" fmla="*/ 0 w 1384"/>
                  <a:gd name="T51" fmla="*/ 594 h 646"/>
                  <a:gd name="T52" fmla="*/ 10 w 1384"/>
                  <a:gd name="T53" fmla="*/ 564 h 646"/>
                  <a:gd name="T54" fmla="*/ 32 w 1384"/>
                  <a:gd name="T55" fmla="*/ 544 h 646"/>
                  <a:gd name="T56" fmla="*/ 206 w 1384"/>
                  <a:gd name="T57" fmla="*/ 540 h 646"/>
                  <a:gd name="T58" fmla="*/ 208 w 1384"/>
                  <a:gd name="T59" fmla="*/ 278 h 646"/>
                  <a:gd name="T60" fmla="*/ 228 w 1384"/>
                  <a:gd name="T61" fmla="*/ 240 h 646"/>
                  <a:gd name="T62" fmla="*/ 266 w 1384"/>
                  <a:gd name="T63" fmla="*/ 218 h 646"/>
                  <a:gd name="T64" fmla="*/ 398 w 1384"/>
                  <a:gd name="T65" fmla="*/ 218 h 646"/>
                  <a:gd name="T66" fmla="*/ 440 w 1384"/>
                  <a:gd name="T67" fmla="*/ 230 h 646"/>
                  <a:gd name="T68" fmla="*/ 466 w 1384"/>
                  <a:gd name="T69" fmla="*/ 264 h 646"/>
                  <a:gd name="T70" fmla="*/ 472 w 1384"/>
                  <a:gd name="T71" fmla="*/ 540 h 646"/>
                  <a:gd name="T72" fmla="*/ 608 w 1384"/>
                  <a:gd name="T73" fmla="*/ 152 h 646"/>
                  <a:gd name="T74" fmla="*/ 622 w 1384"/>
                  <a:gd name="T75" fmla="*/ 110 h 646"/>
                  <a:gd name="T76" fmla="*/ 654 w 1384"/>
                  <a:gd name="T77" fmla="*/ 82 h 646"/>
                  <a:gd name="T78" fmla="*/ 800 w 1384"/>
                  <a:gd name="T79" fmla="*/ 76 h 646"/>
                  <a:gd name="T80" fmla="*/ 830 w 1384"/>
                  <a:gd name="T81" fmla="*/ 82 h 646"/>
                  <a:gd name="T82" fmla="*/ 864 w 1384"/>
                  <a:gd name="T83" fmla="*/ 110 h 646"/>
                  <a:gd name="T84" fmla="*/ 876 w 1384"/>
                  <a:gd name="T85" fmla="*/ 152 h 646"/>
                  <a:gd name="T86" fmla="*/ 1012 w 1384"/>
                  <a:gd name="T87" fmla="*/ 76 h 646"/>
                  <a:gd name="T88" fmla="*/ 1018 w 1384"/>
                  <a:gd name="T89" fmla="*/ 46 h 646"/>
                  <a:gd name="T90" fmla="*/ 1046 w 1384"/>
                  <a:gd name="T91" fmla="*/ 12 h 646"/>
                  <a:gd name="T92" fmla="*/ 1088 w 1384"/>
                  <a:gd name="T93" fmla="*/ 0 h 646"/>
                  <a:gd name="T94" fmla="*/ 1220 w 1384"/>
                  <a:gd name="T95" fmla="*/ 2 h 646"/>
                  <a:gd name="T96" fmla="*/ 1258 w 1384"/>
                  <a:gd name="T97" fmla="*/ 22 h 646"/>
                  <a:gd name="T98" fmla="*/ 1278 w 1384"/>
                  <a:gd name="T99" fmla="*/ 60 h 646"/>
                  <a:gd name="T100" fmla="*/ 1332 w 1384"/>
                  <a:gd name="T101" fmla="*/ 540 h 646"/>
                  <a:gd name="T102" fmla="*/ 1352 w 1384"/>
                  <a:gd name="T103" fmla="*/ 544 h 646"/>
                  <a:gd name="T104" fmla="*/ 1376 w 1384"/>
                  <a:gd name="T105" fmla="*/ 564 h 646"/>
                  <a:gd name="T106" fmla="*/ 1384 w 1384"/>
                  <a:gd name="T107" fmla="*/ 594 h 646"/>
                  <a:gd name="T108" fmla="*/ 1380 w 1384"/>
                  <a:gd name="T109" fmla="*/ 614 h 646"/>
                  <a:gd name="T110" fmla="*/ 1362 w 1384"/>
                  <a:gd name="T111" fmla="*/ 636 h 646"/>
                  <a:gd name="T112" fmla="*/ 1332 w 1384"/>
                  <a:gd name="T113" fmla="*/ 646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84" h="646">
                    <a:moveTo>
                      <a:pt x="1332" y="646"/>
                    </a:moveTo>
                    <a:lnTo>
                      <a:pt x="1228" y="646"/>
                    </a:lnTo>
                    <a:lnTo>
                      <a:pt x="1228" y="646"/>
                    </a:lnTo>
                    <a:lnTo>
                      <a:pt x="1216" y="644"/>
                    </a:lnTo>
                    <a:lnTo>
                      <a:pt x="1206" y="642"/>
                    </a:lnTo>
                    <a:lnTo>
                      <a:pt x="1198" y="636"/>
                    </a:lnTo>
                    <a:lnTo>
                      <a:pt x="1190" y="630"/>
                    </a:lnTo>
                    <a:lnTo>
                      <a:pt x="1184" y="622"/>
                    </a:lnTo>
                    <a:lnTo>
                      <a:pt x="1178" y="614"/>
                    </a:lnTo>
                    <a:lnTo>
                      <a:pt x="1176" y="604"/>
                    </a:lnTo>
                    <a:lnTo>
                      <a:pt x="1174" y="594"/>
                    </a:lnTo>
                    <a:lnTo>
                      <a:pt x="1174" y="106"/>
                    </a:lnTo>
                    <a:lnTo>
                      <a:pt x="1118" y="106"/>
                    </a:lnTo>
                    <a:lnTo>
                      <a:pt x="1118" y="594"/>
                    </a:lnTo>
                    <a:lnTo>
                      <a:pt x="1118" y="594"/>
                    </a:lnTo>
                    <a:lnTo>
                      <a:pt x="1116" y="604"/>
                    </a:lnTo>
                    <a:lnTo>
                      <a:pt x="1114" y="614"/>
                    </a:lnTo>
                    <a:lnTo>
                      <a:pt x="1108" y="622"/>
                    </a:lnTo>
                    <a:lnTo>
                      <a:pt x="1102" y="630"/>
                    </a:lnTo>
                    <a:lnTo>
                      <a:pt x="1094" y="636"/>
                    </a:lnTo>
                    <a:lnTo>
                      <a:pt x="1086" y="642"/>
                    </a:lnTo>
                    <a:lnTo>
                      <a:pt x="1076" y="644"/>
                    </a:lnTo>
                    <a:lnTo>
                      <a:pt x="1064" y="646"/>
                    </a:lnTo>
                    <a:lnTo>
                      <a:pt x="824" y="646"/>
                    </a:lnTo>
                    <a:lnTo>
                      <a:pt x="824" y="646"/>
                    </a:lnTo>
                    <a:lnTo>
                      <a:pt x="814" y="644"/>
                    </a:lnTo>
                    <a:lnTo>
                      <a:pt x="804" y="642"/>
                    </a:lnTo>
                    <a:lnTo>
                      <a:pt x="794" y="636"/>
                    </a:lnTo>
                    <a:lnTo>
                      <a:pt x="786" y="630"/>
                    </a:lnTo>
                    <a:lnTo>
                      <a:pt x="780" y="622"/>
                    </a:lnTo>
                    <a:lnTo>
                      <a:pt x="776" y="614"/>
                    </a:lnTo>
                    <a:lnTo>
                      <a:pt x="772" y="604"/>
                    </a:lnTo>
                    <a:lnTo>
                      <a:pt x="772" y="594"/>
                    </a:lnTo>
                    <a:lnTo>
                      <a:pt x="772" y="182"/>
                    </a:lnTo>
                    <a:lnTo>
                      <a:pt x="714" y="182"/>
                    </a:lnTo>
                    <a:lnTo>
                      <a:pt x="714" y="594"/>
                    </a:lnTo>
                    <a:lnTo>
                      <a:pt x="714" y="594"/>
                    </a:lnTo>
                    <a:lnTo>
                      <a:pt x="712" y="604"/>
                    </a:lnTo>
                    <a:lnTo>
                      <a:pt x="710" y="614"/>
                    </a:lnTo>
                    <a:lnTo>
                      <a:pt x="706" y="622"/>
                    </a:lnTo>
                    <a:lnTo>
                      <a:pt x="698" y="630"/>
                    </a:lnTo>
                    <a:lnTo>
                      <a:pt x="690" y="636"/>
                    </a:lnTo>
                    <a:lnTo>
                      <a:pt x="682" y="642"/>
                    </a:lnTo>
                    <a:lnTo>
                      <a:pt x="672" y="644"/>
                    </a:lnTo>
                    <a:lnTo>
                      <a:pt x="662" y="646"/>
                    </a:lnTo>
                    <a:lnTo>
                      <a:pt x="420" y="646"/>
                    </a:lnTo>
                    <a:lnTo>
                      <a:pt x="420" y="646"/>
                    </a:lnTo>
                    <a:lnTo>
                      <a:pt x="410" y="644"/>
                    </a:lnTo>
                    <a:lnTo>
                      <a:pt x="400" y="642"/>
                    </a:lnTo>
                    <a:lnTo>
                      <a:pt x="390" y="636"/>
                    </a:lnTo>
                    <a:lnTo>
                      <a:pt x="384" y="630"/>
                    </a:lnTo>
                    <a:lnTo>
                      <a:pt x="376" y="622"/>
                    </a:lnTo>
                    <a:lnTo>
                      <a:pt x="372" y="614"/>
                    </a:lnTo>
                    <a:lnTo>
                      <a:pt x="368" y="604"/>
                    </a:lnTo>
                    <a:lnTo>
                      <a:pt x="368" y="594"/>
                    </a:lnTo>
                    <a:lnTo>
                      <a:pt x="368" y="322"/>
                    </a:lnTo>
                    <a:lnTo>
                      <a:pt x="310" y="322"/>
                    </a:lnTo>
                    <a:lnTo>
                      <a:pt x="310" y="594"/>
                    </a:lnTo>
                    <a:lnTo>
                      <a:pt x="310" y="594"/>
                    </a:lnTo>
                    <a:lnTo>
                      <a:pt x="310" y="604"/>
                    </a:lnTo>
                    <a:lnTo>
                      <a:pt x="306" y="614"/>
                    </a:lnTo>
                    <a:lnTo>
                      <a:pt x="302" y="622"/>
                    </a:lnTo>
                    <a:lnTo>
                      <a:pt x="296" y="630"/>
                    </a:lnTo>
                    <a:lnTo>
                      <a:pt x="288" y="636"/>
                    </a:lnTo>
                    <a:lnTo>
                      <a:pt x="278" y="642"/>
                    </a:lnTo>
                    <a:lnTo>
                      <a:pt x="268" y="644"/>
                    </a:lnTo>
                    <a:lnTo>
                      <a:pt x="258" y="646"/>
                    </a:lnTo>
                    <a:lnTo>
                      <a:pt x="52" y="646"/>
                    </a:lnTo>
                    <a:lnTo>
                      <a:pt x="52" y="646"/>
                    </a:lnTo>
                    <a:lnTo>
                      <a:pt x="42" y="644"/>
                    </a:lnTo>
                    <a:lnTo>
                      <a:pt x="32" y="642"/>
                    </a:lnTo>
                    <a:lnTo>
                      <a:pt x="24" y="636"/>
                    </a:lnTo>
                    <a:lnTo>
                      <a:pt x="16" y="630"/>
                    </a:lnTo>
                    <a:lnTo>
                      <a:pt x="10" y="622"/>
                    </a:lnTo>
                    <a:lnTo>
                      <a:pt x="4" y="614"/>
                    </a:lnTo>
                    <a:lnTo>
                      <a:pt x="2" y="604"/>
                    </a:lnTo>
                    <a:lnTo>
                      <a:pt x="0" y="594"/>
                    </a:lnTo>
                    <a:lnTo>
                      <a:pt x="0" y="594"/>
                    </a:lnTo>
                    <a:lnTo>
                      <a:pt x="2" y="582"/>
                    </a:lnTo>
                    <a:lnTo>
                      <a:pt x="4" y="572"/>
                    </a:lnTo>
                    <a:lnTo>
                      <a:pt x="10" y="564"/>
                    </a:lnTo>
                    <a:lnTo>
                      <a:pt x="16" y="556"/>
                    </a:lnTo>
                    <a:lnTo>
                      <a:pt x="24" y="550"/>
                    </a:lnTo>
                    <a:lnTo>
                      <a:pt x="32" y="544"/>
                    </a:lnTo>
                    <a:lnTo>
                      <a:pt x="42" y="542"/>
                    </a:lnTo>
                    <a:lnTo>
                      <a:pt x="52" y="540"/>
                    </a:lnTo>
                    <a:lnTo>
                      <a:pt x="206" y="540"/>
                    </a:lnTo>
                    <a:lnTo>
                      <a:pt x="206" y="292"/>
                    </a:lnTo>
                    <a:lnTo>
                      <a:pt x="206" y="292"/>
                    </a:lnTo>
                    <a:lnTo>
                      <a:pt x="208" y="278"/>
                    </a:lnTo>
                    <a:lnTo>
                      <a:pt x="212" y="264"/>
                    </a:lnTo>
                    <a:lnTo>
                      <a:pt x="218" y="250"/>
                    </a:lnTo>
                    <a:lnTo>
                      <a:pt x="228" y="240"/>
                    </a:lnTo>
                    <a:lnTo>
                      <a:pt x="238" y="230"/>
                    </a:lnTo>
                    <a:lnTo>
                      <a:pt x="252" y="224"/>
                    </a:lnTo>
                    <a:lnTo>
                      <a:pt x="266" y="218"/>
                    </a:lnTo>
                    <a:lnTo>
                      <a:pt x="280" y="218"/>
                    </a:lnTo>
                    <a:lnTo>
                      <a:pt x="398" y="218"/>
                    </a:lnTo>
                    <a:lnTo>
                      <a:pt x="398" y="218"/>
                    </a:lnTo>
                    <a:lnTo>
                      <a:pt x="412" y="218"/>
                    </a:lnTo>
                    <a:lnTo>
                      <a:pt x="426" y="224"/>
                    </a:lnTo>
                    <a:lnTo>
                      <a:pt x="440" y="230"/>
                    </a:lnTo>
                    <a:lnTo>
                      <a:pt x="450" y="240"/>
                    </a:lnTo>
                    <a:lnTo>
                      <a:pt x="460" y="250"/>
                    </a:lnTo>
                    <a:lnTo>
                      <a:pt x="466" y="264"/>
                    </a:lnTo>
                    <a:lnTo>
                      <a:pt x="472" y="278"/>
                    </a:lnTo>
                    <a:lnTo>
                      <a:pt x="472" y="292"/>
                    </a:lnTo>
                    <a:lnTo>
                      <a:pt x="472" y="540"/>
                    </a:lnTo>
                    <a:lnTo>
                      <a:pt x="608" y="540"/>
                    </a:lnTo>
                    <a:lnTo>
                      <a:pt x="608" y="152"/>
                    </a:lnTo>
                    <a:lnTo>
                      <a:pt x="608" y="152"/>
                    </a:lnTo>
                    <a:lnTo>
                      <a:pt x="610" y="136"/>
                    </a:lnTo>
                    <a:lnTo>
                      <a:pt x="614" y="122"/>
                    </a:lnTo>
                    <a:lnTo>
                      <a:pt x="622" y="110"/>
                    </a:lnTo>
                    <a:lnTo>
                      <a:pt x="632" y="98"/>
                    </a:lnTo>
                    <a:lnTo>
                      <a:pt x="642" y="90"/>
                    </a:lnTo>
                    <a:lnTo>
                      <a:pt x="654" y="82"/>
                    </a:lnTo>
                    <a:lnTo>
                      <a:pt x="668" y="78"/>
                    </a:lnTo>
                    <a:lnTo>
                      <a:pt x="684" y="76"/>
                    </a:lnTo>
                    <a:lnTo>
                      <a:pt x="800" y="76"/>
                    </a:lnTo>
                    <a:lnTo>
                      <a:pt x="800" y="76"/>
                    </a:lnTo>
                    <a:lnTo>
                      <a:pt x="816" y="78"/>
                    </a:lnTo>
                    <a:lnTo>
                      <a:pt x="830" y="82"/>
                    </a:lnTo>
                    <a:lnTo>
                      <a:pt x="842" y="90"/>
                    </a:lnTo>
                    <a:lnTo>
                      <a:pt x="854" y="98"/>
                    </a:lnTo>
                    <a:lnTo>
                      <a:pt x="864" y="110"/>
                    </a:lnTo>
                    <a:lnTo>
                      <a:pt x="870" y="122"/>
                    </a:lnTo>
                    <a:lnTo>
                      <a:pt x="874" y="136"/>
                    </a:lnTo>
                    <a:lnTo>
                      <a:pt x="876" y="152"/>
                    </a:lnTo>
                    <a:lnTo>
                      <a:pt x="876" y="540"/>
                    </a:lnTo>
                    <a:lnTo>
                      <a:pt x="1012" y="540"/>
                    </a:lnTo>
                    <a:lnTo>
                      <a:pt x="1012" y="76"/>
                    </a:lnTo>
                    <a:lnTo>
                      <a:pt x="1012" y="76"/>
                    </a:lnTo>
                    <a:lnTo>
                      <a:pt x="1014" y="60"/>
                    </a:lnTo>
                    <a:lnTo>
                      <a:pt x="1018" y="46"/>
                    </a:lnTo>
                    <a:lnTo>
                      <a:pt x="1026" y="34"/>
                    </a:lnTo>
                    <a:lnTo>
                      <a:pt x="1034" y="22"/>
                    </a:lnTo>
                    <a:lnTo>
                      <a:pt x="1046" y="12"/>
                    </a:lnTo>
                    <a:lnTo>
                      <a:pt x="1058" y="6"/>
                    </a:lnTo>
                    <a:lnTo>
                      <a:pt x="1072" y="2"/>
                    </a:lnTo>
                    <a:lnTo>
                      <a:pt x="1088" y="0"/>
                    </a:lnTo>
                    <a:lnTo>
                      <a:pt x="1204" y="0"/>
                    </a:lnTo>
                    <a:lnTo>
                      <a:pt x="1204" y="0"/>
                    </a:lnTo>
                    <a:lnTo>
                      <a:pt x="1220" y="2"/>
                    </a:lnTo>
                    <a:lnTo>
                      <a:pt x="1234" y="6"/>
                    </a:lnTo>
                    <a:lnTo>
                      <a:pt x="1246" y="12"/>
                    </a:lnTo>
                    <a:lnTo>
                      <a:pt x="1258" y="22"/>
                    </a:lnTo>
                    <a:lnTo>
                      <a:pt x="1266" y="34"/>
                    </a:lnTo>
                    <a:lnTo>
                      <a:pt x="1274" y="46"/>
                    </a:lnTo>
                    <a:lnTo>
                      <a:pt x="1278" y="60"/>
                    </a:lnTo>
                    <a:lnTo>
                      <a:pt x="1280" y="76"/>
                    </a:lnTo>
                    <a:lnTo>
                      <a:pt x="1280" y="540"/>
                    </a:lnTo>
                    <a:lnTo>
                      <a:pt x="1332" y="540"/>
                    </a:lnTo>
                    <a:lnTo>
                      <a:pt x="1332" y="540"/>
                    </a:lnTo>
                    <a:lnTo>
                      <a:pt x="1342" y="542"/>
                    </a:lnTo>
                    <a:lnTo>
                      <a:pt x="1352" y="544"/>
                    </a:lnTo>
                    <a:lnTo>
                      <a:pt x="1362" y="550"/>
                    </a:lnTo>
                    <a:lnTo>
                      <a:pt x="1370" y="556"/>
                    </a:lnTo>
                    <a:lnTo>
                      <a:pt x="1376" y="564"/>
                    </a:lnTo>
                    <a:lnTo>
                      <a:pt x="1380" y="572"/>
                    </a:lnTo>
                    <a:lnTo>
                      <a:pt x="1384" y="582"/>
                    </a:lnTo>
                    <a:lnTo>
                      <a:pt x="1384" y="594"/>
                    </a:lnTo>
                    <a:lnTo>
                      <a:pt x="1384" y="594"/>
                    </a:lnTo>
                    <a:lnTo>
                      <a:pt x="1384" y="604"/>
                    </a:lnTo>
                    <a:lnTo>
                      <a:pt x="1380" y="614"/>
                    </a:lnTo>
                    <a:lnTo>
                      <a:pt x="1376" y="622"/>
                    </a:lnTo>
                    <a:lnTo>
                      <a:pt x="1370" y="630"/>
                    </a:lnTo>
                    <a:lnTo>
                      <a:pt x="1362" y="636"/>
                    </a:lnTo>
                    <a:lnTo>
                      <a:pt x="1352" y="642"/>
                    </a:lnTo>
                    <a:lnTo>
                      <a:pt x="1342" y="644"/>
                    </a:lnTo>
                    <a:lnTo>
                      <a:pt x="1332" y="646"/>
                    </a:lnTo>
                    <a:lnTo>
                      <a:pt x="1332" y="64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Freeform 6"/>
              <p:cNvSpPr>
                <a:spLocks noEditPoints="1"/>
              </p:cNvSpPr>
              <p:nvPr/>
            </p:nvSpPr>
            <p:spPr bwMode="auto">
              <a:xfrm>
                <a:off x="5757683" y="2925113"/>
                <a:ext cx="184112" cy="184112"/>
              </a:xfrm>
              <a:custGeom>
                <a:avLst/>
                <a:gdLst>
                  <a:gd name="T0" fmla="*/ 152 w 304"/>
                  <a:gd name="T1" fmla="*/ 304 h 304"/>
                  <a:gd name="T2" fmla="*/ 122 w 304"/>
                  <a:gd name="T3" fmla="*/ 302 h 304"/>
                  <a:gd name="T4" fmla="*/ 92 w 304"/>
                  <a:gd name="T5" fmla="*/ 292 h 304"/>
                  <a:gd name="T6" fmla="*/ 66 w 304"/>
                  <a:gd name="T7" fmla="*/ 278 h 304"/>
                  <a:gd name="T8" fmla="*/ 44 w 304"/>
                  <a:gd name="T9" fmla="*/ 260 h 304"/>
                  <a:gd name="T10" fmla="*/ 26 w 304"/>
                  <a:gd name="T11" fmla="*/ 238 h 304"/>
                  <a:gd name="T12" fmla="*/ 12 w 304"/>
                  <a:gd name="T13" fmla="*/ 212 h 304"/>
                  <a:gd name="T14" fmla="*/ 2 w 304"/>
                  <a:gd name="T15" fmla="*/ 182 h 304"/>
                  <a:gd name="T16" fmla="*/ 0 w 304"/>
                  <a:gd name="T17" fmla="*/ 152 h 304"/>
                  <a:gd name="T18" fmla="*/ 0 w 304"/>
                  <a:gd name="T19" fmla="*/ 136 h 304"/>
                  <a:gd name="T20" fmla="*/ 6 w 304"/>
                  <a:gd name="T21" fmla="*/ 106 h 304"/>
                  <a:gd name="T22" fmla="*/ 18 w 304"/>
                  <a:gd name="T23" fmla="*/ 80 h 304"/>
                  <a:gd name="T24" fmla="*/ 34 w 304"/>
                  <a:gd name="T25" fmla="*/ 56 h 304"/>
                  <a:gd name="T26" fmla="*/ 56 w 304"/>
                  <a:gd name="T27" fmla="*/ 34 h 304"/>
                  <a:gd name="T28" fmla="*/ 80 w 304"/>
                  <a:gd name="T29" fmla="*/ 18 h 304"/>
                  <a:gd name="T30" fmla="*/ 106 w 304"/>
                  <a:gd name="T31" fmla="*/ 6 h 304"/>
                  <a:gd name="T32" fmla="*/ 136 w 304"/>
                  <a:gd name="T33" fmla="*/ 0 h 304"/>
                  <a:gd name="T34" fmla="*/ 152 w 304"/>
                  <a:gd name="T35" fmla="*/ 0 h 304"/>
                  <a:gd name="T36" fmla="*/ 182 w 304"/>
                  <a:gd name="T37" fmla="*/ 2 h 304"/>
                  <a:gd name="T38" fmla="*/ 212 w 304"/>
                  <a:gd name="T39" fmla="*/ 12 h 304"/>
                  <a:gd name="T40" fmla="*/ 238 w 304"/>
                  <a:gd name="T41" fmla="*/ 26 h 304"/>
                  <a:gd name="T42" fmla="*/ 260 w 304"/>
                  <a:gd name="T43" fmla="*/ 44 h 304"/>
                  <a:gd name="T44" fmla="*/ 278 w 304"/>
                  <a:gd name="T45" fmla="*/ 66 h 304"/>
                  <a:gd name="T46" fmla="*/ 292 w 304"/>
                  <a:gd name="T47" fmla="*/ 92 h 304"/>
                  <a:gd name="T48" fmla="*/ 302 w 304"/>
                  <a:gd name="T49" fmla="*/ 122 h 304"/>
                  <a:gd name="T50" fmla="*/ 304 w 304"/>
                  <a:gd name="T51" fmla="*/ 152 h 304"/>
                  <a:gd name="T52" fmla="*/ 304 w 304"/>
                  <a:gd name="T53" fmla="*/ 168 h 304"/>
                  <a:gd name="T54" fmla="*/ 298 w 304"/>
                  <a:gd name="T55" fmla="*/ 198 h 304"/>
                  <a:gd name="T56" fmla="*/ 286 w 304"/>
                  <a:gd name="T57" fmla="*/ 224 h 304"/>
                  <a:gd name="T58" fmla="*/ 270 w 304"/>
                  <a:gd name="T59" fmla="*/ 250 h 304"/>
                  <a:gd name="T60" fmla="*/ 250 w 304"/>
                  <a:gd name="T61" fmla="*/ 270 h 304"/>
                  <a:gd name="T62" fmla="*/ 224 w 304"/>
                  <a:gd name="T63" fmla="*/ 286 h 304"/>
                  <a:gd name="T64" fmla="*/ 198 w 304"/>
                  <a:gd name="T65" fmla="*/ 298 h 304"/>
                  <a:gd name="T66" fmla="*/ 168 w 304"/>
                  <a:gd name="T67" fmla="*/ 304 h 304"/>
                  <a:gd name="T68" fmla="*/ 152 w 304"/>
                  <a:gd name="T69" fmla="*/ 304 h 304"/>
                  <a:gd name="T70" fmla="*/ 152 w 304"/>
                  <a:gd name="T71" fmla="*/ 104 h 304"/>
                  <a:gd name="T72" fmla="*/ 134 w 304"/>
                  <a:gd name="T73" fmla="*/ 108 h 304"/>
                  <a:gd name="T74" fmla="*/ 118 w 304"/>
                  <a:gd name="T75" fmla="*/ 118 h 304"/>
                  <a:gd name="T76" fmla="*/ 108 w 304"/>
                  <a:gd name="T77" fmla="*/ 134 h 304"/>
                  <a:gd name="T78" fmla="*/ 104 w 304"/>
                  <a:gd name="T79" fmla="*/ 152 h 304"/>
                  <a:gd name="T80" fmla="*/ 106 w 304"/>
                  <a:gd name="T81" fmla="*/ 162 h 304"/>
                  <a:gd name="T82" fmla="*/ 112 w 304"/>
                  <a:gd name="T83" fmla="*/ 178 h 304"/>
                  <a:gd name="T84" fmla="*/ 126 w 304"/>
                  <a:gd name="T85" fmla="*/ 192 h 304"/>
                  <a:gd name="T86" fmla="*/ 142 w 304"/>
                  <a:gd name="T87" fmla="*/ 198 h 304"/>
                  <a:gd name="T88" fmla="*/ 152 w 304"/>
                  <a:gd name="T89" fmla="*/ 200 h 304"/>
                  <a:gd name="T90" fmla="*/ 170 w 304"/>
                  <a:gd name="T91" fmla="*/ 196 h 304"/>
                  <a:gd name="T92" fmla="*/ 186 w 304"/>
                  <a:gd name="T93" fmla="*/ 186 h 304"/>
                  <a:gd name="T94" fmla="*/ 196 w 304"/>
                  <a:gd name="T95" fmla="*/ 170 h 304"/>
                  <a:gd name="T96" fmla="*/ 200 w 304"/>
                  <a:gd name="T97" fmla="*/ 152 h 304"/>
                  <a:gd name="T98" fmla="*/ 198 w 304"/>
                  <a:gd name="T99" fmla="*/ 142 h 304"/>
                  <a:gd name="T100" fmla="*/ 192 w 304"/>
                  <a:gd name="T101" fmla="*/ 126 h 304"/>
                  <a:gd name="T102" fmla="*/ 178 w 304"/>
                  <a:gd name="T103" fmla="*/ 112 h 304"/>
                  <a:gd name="T104" fmla="*/ 162 w 304"/>
                  <a:gd name="T105" fmla="*/ 106 h 304"/>
                  <a:gd name="T106" fmla="*/ 152 w 304"/>
                  <a:gd name="T107" fmla="*/ 1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4">
                    <a:moveTo>
                      <a:pt x="152" y="304"/>
                    </a:moveTo>
                    <a:lnTo>
                      <a:pt x="152" y="304"/>
                    </a:lnTo>
                    <a:lnTo>
                      <a:pt x="136" y="304"/>
                    </a:lnTo>
                    <a:lnTo>
                      <a:pt x="122" y="302"/>
                    </a:lnTo>
                    <a:lnTo>
                      <a:pt x="106" y="298"/>
                    </a:lnTo>
                    <a:lnTo>
                      <a:pt x="92" y="292"/>
                    </a:lnTo>
                    <a:lnTo>
                      <a:pt x="80" y="286"/>
                    </a:lnTo>
                    <a:lnTo>
                      <a:pt x="66" y="278"/>
                    </a:lnTo>
                    <a:lnTo>
                      <a:pt x="56" y="270"/>
                    </a:lnTo>
                    <a:lnTo>
                      <a:pt x="44" y="260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4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2"/>
                    </a:lnTo>
                    <a:lnTo>
                      <a:pt x="0" y="168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2" y="122"/>
                    </a:lnTo>
                    <a:lnTo>
                      <a:pt x="6" y="106"/>
                    </a:lnTo>
                    <a:lnTo>
                      <a:pt x="12" y="92"/>
                    </a:lnTo>
                    <a:lnTo>
                      <a:pt x="18" y="80"/>
                    </a:lnTo>
                    <a:lnTo>
                      <a:pt x="26" y="66"/>
                    </a:lnTo>
                    <a:lnTo>
                      <a:pt x="34" y="56"/>
                    </a:lnTo>
                    <a:lnTo>
                      <a:pt x="44" y="44"/>
                    </a:lnTo>
                    <a:lnTo>
                      <a:pt x="56" y="34"/>
                    </a:lnTo>
                    <a:lnTo>
                      <a:pt x="66" y="26"/>
                    </a:lnTo>
                    <a:lnTo>
                      <a:pt x="80" y="18"/>
                    </a:lnTo>
                    <a:lnTo>
                      <a:pt x="92" y="12"/>
                    </a:lnTo>
                    <a:lnTo>
                      <a:pt x="106" y="6"/>
                    </a:lnTo>
                    <a:lnTo>
                      <a:pt x="122" y="2"/>
                    </a:lnTo>
                    <a:lnTo>
                      <a:pt x="136" y="0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0"/>
                    </a:lnTo>
                    <a:lnTo>
                      <a:pt x="182" y="2"/>
                    </a:lnTo>
                    <a:lnTo>
                      <a:pt x="198" y="6"/>
                    </a:lnTo>
                    <a:lnTo>
                      <a:pt x="212" y="12"/>
                    </a:lnTo>
                    <a:lnTo>
                      <a:pt x="224" y="18"/>
                    </a:lnTo>
                    <a:lnTo>
                      <a:pt x="238" y="26"/>
                    </a:lnTo>
                    <a:lnTo>
                      <a:pt x="250" y="34"/>
                    </a:lnTo>
                    <a:lnTo>
                      <a:pt x="260" y="44"/>
                    </a:lnTo>
                    <a:lnTo>
                      <a:pt x="270" y="56"/>
                    </a:lnTo>
                    <a:lnTo>
                      <a:pt x="278" y="66"/>
                    </a:lnTo>
                    <a:lnTo>
                      <a:pt x="286" y="80"/>
                    </a:lnTo>
                    <a:lnTo>
                      <a:pt x="292" y="92"/>
                    </a:lnTo>
                    <a:lnTo>
                      <a:pt x="298" y="106"/>
                    </a:lnTo>
                    <a:lnTo>
                      <a:pt x="302" y="122"/>
                    </a:lnTo>
                    <a:lnTo>
                      <a:pt x="304" y="136"/>
                    </a:lnTo>
                    <a:lnTo>
                      <a:pt x="304" y="152"/>
                    </a:lnTo>
                    <a:lnTo>
                      <a:pt x="304" y="152"/>
                    </a:lnTo>
                    <a:lnTo>
                      <a:pt x="304" y="168"/>
                    </a:lnTo>
                    <a:lnTo>
                      <a:pt x="302" y="182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4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0"/>
                    </a:lnTo>
                    <a:lnTo>
                      <a:pt x="250" y="270"/>
                    </a:lnTo>
                    <a:lnTo>
                      <a:pt x="238" y="278"/>
                    </a:lnTo>
                    <a:lnTo>
                      <a:pt x="224" y="286"/>
                    </a:lnTo>
                    <a:lnTo>
                      <a:pt x="212" y="292"/>
                    </a:lnTo>
                    <a:lnTo>
                      <a:pt x="198" y="298"/>
                    </a:lnTo>
                    <a:lnTo>
                      <a:pt x="182" y="302"/>
                    </a:lnTo>
                    <a:lnTo>
                      <a:pt x="168" y="304"/>
                    </a:lnTo>
                    <a:lnTo>
                      <a:pt x="152" y="304"/>
                    </a:lnTo>
                    <a:lnTo>
                      <a:pt x="152" y="304"/>
                    </a:lnTo>
                    <a:close/>
                    <a:moveTo>
                      <a:pt x="152" y="104"/>
                    </a:moveTo>
                    <a:lnTo>
                      <a:pt x="152" y="104"/>
                    </a:lnTo>
                    <a:lnTo>
                      <a:pt x="142" y="106"/>
                    </a:lnTo>
                    <a:lnTo>
                      <a:pt x="134" y="108"/>
                    </a:lnTo>
                    <a:lnTo>
                      <a:pt x="126" y="112"/>
                    </a:lnTo>
                    <a:lnTo>
                      <a:pt x="118" y="118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2"/>
                    </a:lnTo>
                    <a:lnTo>
                      <a:pt x="104" y="152"/>
                    </a:lnTo>
                    <a:lnTo>
                      <a:pt x="104" y="152"/>
                    </a:lnTo>
                    <a:lnTo>
                      <a:pt x="106" y="162"/>
                    </a:lnTo>
                    <a:lnTo>
                      <a:pt x="108" y="170"/>
                    </a:lnTo>
                    <a:lnTo>
                      <a:pt x="112" y="178"/>
                    </a:lnTo>
                    <a:lnTo>
                      <a:pt x="118" y="186"/>
                    </a:lnTo>
                    <a:lnTo>
                      <a:pt x="126" y="192"/>
                    </a:lnTo>
                    <a:lnTo>
                      <a:pt x="134" y="196"/>
                    </a:lnTo>
                    <a:lnTo>
                      <a:pt x="142" y="198"/>
                    </a:lnTo>
                    <a:lnTo>
                      <a:pt x="152" y="200"/>
                    </a:lnTo>
                    <a:lnTo>
                      <a:pt x="152" y="200"/>
                    </a:lnTo>
                    <a:lnTo>
                      <a:pt x="162" y="198"/>
                    </a:lnTo>
                    <a:lnTo>
                      <a:pt x="170" y="196"/>
                    </a:lnTo>
                    <a:lnTo>
                      <a:pt x="178" y="192"/>
                    </a:lnTo>
                    <a:lnTo>
                      <a:pt x="186" y="186"/>
                    </a:lnTo>
                    <a:lnTo>
                      <a:pt x="192" y="178"/>
                    </a:lnTo>
                    <a:lnTo>
                      <a:pt x="196" y="170"/>
                    </a:lnTo>
                    <a:lnTo>
                      <a:pt x="198" y="162"/>
                    </a:lnTo>
                    <a:lnTo>
                      <a:pt x="200" y="152"/>
                    </a:lnTo>
                    <a:lnTo>
                      <a:pt x="200" y="152"/>
                    </a:lnTo>
                    <a:lnTo>
                      <a:pt x="198" y="142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18"/>
                    </a:lnTo>
                    <a:lnTo>
                      <a:pt x="178" y="112"/>
                    </a:lnTo>
                    <a:lnTo>
                      <a:pt x="170" y="108"/>
                    </a:lnTo>
                    <a:lnTo>
                      <a:pt x="162" y="106"/>
                    </a:lnTo>
                    <a:lnTo>
                      <a:pt x="152" y="104"/>
                    </a:lnTo>
                    <a:lnTo>
                      <a:pt x="152" y="104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Freeform 7"/>
              <p:cNvSpPr>
                <a:spLocks noEditPoints="1"/>
              </p:cNvSpPr>
              <p:nvPr/>
            </p:nvSpPr>
            <p:spPr bwMode="auto">
              <a:xfrm>
                <a:off x="6002359" y="2994156"/>
                <a:ext cx="184112" cy="185323"/>
              </a:xfrm>
              <a:custGeom>
                <a:avLst/>
                <a:gdLst>
                  <a:gd name="T0" fmla="*/ 152 w 304"/>
                  <a:gd name="T1" fmla="*/ 306 h 306"/>
                  <a:gd name="T2" fmla="*/ 120 w 304"/>
                  <a:gd name="T3" fmla="*/ 302 h 306"/>
                  <a:gd name="T4" fmla="*/ 92 w 304"/>
                  <a:gd name="T5" fmla="*/ 294 h 306"/>
                  <a:gd name="T6" fmla="*/ 66 w 304"/>
                  <a:gd name="T7" fmla="*/ 280 h 306"/>
                  <a:gd name="T8" fmla="*/ 44 w 304"/>
                  <a:gd name="T9" fmla="*/ 262 h 306"/>
                  <a:gd name="T10" fmla="*/ 26 w 304"/>
                  <a:gd name="T11" fmla="*/ 238 h 306"/>
                  <a:gd name="T12" fmla="*/ 12 w 304"/>
                  <a:gd name="T13" fmla="*/ 212 h 306"/>
                  <a:gd name="T14" fmla="*/ 2 w 304"/>
                  <a:gd name="T15" fmla="*/ 184 h 306"/>
                  <a:gd name="T16" fmla="*/ 0 w 304"/>
                  <a:gd name="T17" fmla="*/ 154 h 306"/>
                  <a:gd name="T18" fmla="*/ 0 w 304"/>
                  <a:gd name="T19" fmla="*/ 138 h 306"/>
                  <a:gd name="T20" fmla="*/ 6 w 304"/>
                  <a:gd name="T21" fmla="*/ 108 h 306"/>
                  <a:gd name="T22" fmla="*/ 18 w 304"/>
                  <a:gd name="T23" fmla="*/ 80 h 306"/>
                  <a:gd name="T24" fmla="*/ 34 w 304"/>
                  <a:gd name="T25" fmla="*/ 56 h 306"/>
                  <a:gd name="T26" fmla="*/ 54 w 304"/>
                  <a:gd name="T27" fmla="*/ 36 h 306"/>
                  <a:gd name="T28" fmla="*/ 78 w 304"/>
                  <a:gd name="T29" fmla="*/ 20 h 306"/>
                  <a:gd name="T30" fmla="*/ 106 w 304"/>
                  <a:gd name="T31" fmla="*/ 8 h 306"/>
                  <a:gd name="T32" fmla="*/ 136 w 304"/>
                  <a:gd name="T33" fmla="*/ 2 h 306"/>
                  <a:gd name="T34" fmla="*/ 152 w 304"/>
                  <a:gd name="T35" fmla="*/ 0 h 306"/>
                  <a:gd name="T36" fmla="*/ 182 w 304"/>
                  <a:gd name="T37" fmla="*/ 4 h 306"/>
                  <a:gd name="T38" fmla="*/ 212 w 304"/>
                  <a:gd name="T39" fmla="*/ 12 h 306"/>
                  <a:gd name="T40" fmla="*/ 236 w 304"/>
                  <a:gd name="T41" fmla="*/ 26 h 306"/>
                  <a:gd name="T42" fmla="*/ 260 w 304"/>
                  <a:gd name="T43" fmla="*/ 46 h 306"/>
                  <a:gd name="T44" fmla="*/ 278 w 304"/>
                  <a:gd name="T45" fmla="*/ 68 h 306"/>
                  <a:gd name="T46" fmla="*/ 292 w 304"/>
                  <a:gd name="T47" fmla="*/ 94 h 306"/>
                  <a:gd name="T48" fmla="*/ 302 w 304"/>
                  <a:gd name="T49" fmla="*/ 122 h 306"/>
                  <a:gd name="T50" fmla="*/ 304 w 304"/>
                  <a:gd name="T51" fmla="*/ 154 h 306"/>
                  <a:gd name="T52" fmla="*/ 304 w 304"/>
                  <a:gd name="T53" fmla="*/ 168 h 306"/>
                  <a:gd name="T54" fmla="*/ 298 w 304"/>
                  <a:gd name="T55" fmla="*/ 198 h 306"/>
                  <a:gd name="T56" fmla="*/ 286 w 304"/>
                  <a:gd name="T57" fmla="*/ 226 h 306"/>
                  <a:gd name="T58" fmla="*/ 270 w 304"/>
                  <a:gd name="T59" fmla="*/ 250 h 306"/>
                  <a:gd name="T60" fmla="*/ 248 w 304"/>
                  <a:gd name="T61" fmla="*/ 272 h 306"/>
                  <a:gd name="T62" fmla="*/ 224 w 304"/>
                  <a:gd name="T63" fmla="*/ 288 h 306"/>
                  <a:gd name="T64" fmla="*/ 198 w 304"/>
                  <a:gd name="T65" fmla="*/ 300 h 306"/>
                  <a:gd name="T66" fmla="*/ 168 w 304"/>
                  <a:gd name="T67" fmla="*/ 306 h 306"/>
                  <a:gd name="T68" fmla="*/ 152 w 304"/>
                  <a:gd name="T69" fmla="*/ 306 h 306"/>
                  <a:gd name="T70" fmla="*/ 152 w 304"/>
                  <a:gd name="T71" fmla="*/ 106 h 306"/>
                  <a:gd name="T72" fmla="*/ 134 w 304"/>
                  <a:gd name="T73" fmla="*/ 110 h 306"/>
                  <a:gd name="T74" fmla="*/ 118 w 304"/>
                  <a:gd name="T75" fmla="*/ 120 h 306"/>
                  <a:gd name="T76" fmla="*/ 108 w 304"/>
                  <a:gd name="T77" fmla="*/ 134 h 306"/>
                  <a:gd name="T78" fmla="*/ 104 w 304"/>
                  <a:gd name="T79" fmla="*/ 154 h 306"/>
                  <a:gd name="T80" fmla="*/ 106 w 304"/>
                  <a:gd name="T81" fmla="*/ 164 h 306"/>
                  <a:gd name="T82" fmla="*/ 112 w 304"/>
                  <a:gd name="T83" fmla="*/ 180 h 306"/>
                  <a:gd name="T84" fmla="*/ 126 w 304"/>
                  <a:gd name="T85" fmla="*/ 192 h 306"/>
                  <a:gd name="T86" fmla="*/ 142 w 304"/>
                  <a:gd name="T87" fmla="*/ 200 h 306"/>
                  <a:gd name="T88" fmla="*/ 152 w 304"/>
                  <a:gd name="T89" fmla="*/ 202 h 306"/>
                  <a:gd name="T90" fmla="*/ 170 w 304"/>
                  <a:gd name="T91" fmla="*/ 198 h 306"/>
                  <a:gd name="T92" fmla="*/ 186 w 304"/>
                  <a:gd name="T93" fmla="*/ 188 h 306"/>
                  <a:gd name="T94" fmla="*/ 196 w 304"/>
                  <a:gd name="T95" fmla="*/ 172 h 306"/>
                  <a:gd name="T96" fmla="*/ 200 w 304"/>
                  <a:gd name="T97" fmla="*/ 154 h 306"/>
                  <a:gd name="T98" fmla="*/ 198 w 304"/>
                  <a:gd name="T99" fmla="*/ 144 h 306"/>
                  <a:gd name="T100" fmla="*/ 192 w 304"/>
                  <a:gd name="T101" fmla="*/ 126 h 306"/>
                  <a:gd name="T102" fmla="*/ 178 w 304"/>
                  <a:gd name="T103" fmla="*/ 114 h 306"/>
                  <a:gd name="T104" fmla="*/ 162 w 304"/>
                  <a:gd name="T105" fmla="*/ 106 h 306"/>
                  <a:gd name="T106" fmla="*/ 152 w 304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6">
                    <a:moveTo>
                      <a:pt x="152" y="306"/>
                    </a:moveTo>
                    <a:lnTo>
                      <a:pt x="152" y="306"/>
                    </a:lnTo>
                    <a:lnTo>
                      <a:pt x="136" y="306"/>
                    </a:lnTo>
                    <a:lnTo>
                      <a:pt x="120" y="302"/>
                    </a:lnTo>
                    <a:lnTo>
                      <a:pt x="106" y="300"/>
                    </a:lnTo>
                    <a:lnTo>
                      <a:pt x="92" y="294"/>
                    </a:lnTo>
                    <a:lnTo>
                      <a:pt x="78" y="288"/>
                    </a:lnTo>
                    <a:lnTo>
                      <a:pt x="66" y="280"/>
                    </a:lnTo>
                    <a:lnTo>
                      <a:pt x="54" y="272"/>
                    </a:lnTo>
                    <a:lnTo>
                      <a:pt x="44" y="262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4"/>
                    </a:lnTo>
                    <a:lnTo>
                      <a:pt x="0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2"/>
                    </a:lnTo>
                    <a:lnTo>
                      <a:pt x="6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4" y="56"/>
                    </a:lnTo>
                    <a:lnTo>
                      <a:pt x="44" y="46"/>
                    </a:lnTo>
                    <a:lnTo>
                      <a:pt x="54" y="36"/>
                    </a:lnTo>
                    <a:lnTo>
                      <a:pt x="66" y="26"/>
                    </a:lnTo>
                    <a:lnTo>
                      <a:pt x="78" y="20"/>
                    </a:lnTo>
                    <a:lnTo>
                      <a:pt x="92" y="12"/>
                    </a:lnTo>
                    <a:lnTo>
                      <a:pt x="106" y="8"/>
                    </a:lnTo>
                    <a:lnTo>
                      <a:pt x="120" y="4"/>
                    </a:lnTo>
                    <a:lnTo>
                      <a:pt x="136" y="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2"/>
                    </a:lnTo>
                    <a:lnTo>
                      <a:pt x="182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4" y="20"/>
                    </a:lnTo>
                    <a:lnTo>
                      <a:pt x="236" y="26"/>
                    </a:lnTo>
                    <a:lnTo>
                      <a:pt x="248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78" y="68"/>
                    </a:lnTo>
                    <a:lnTo>
                      <a:pt x="286" y="80"/>
                    </a:lnTo>
                    <a:lnTo>
                      <a:pt x="292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4" y="154"/>
                    </a:lnTo>
                    <a:lnTo>
                      <a:pt x="304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6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48" y="272"/>
                    </a:lnTo>
                    <a:lnTo>
                      <a:pt x="236" y="280"/>
                    </a:lnTo>
                    <a:lnTo>
                      <a:pt x="224" y="288"/>
                    </a:lnTo>
                    <a:lnTo>
                      <a:pt x="212" y="294"/>
                    </a:lnTo>
                    <a:lnTo>
                      <a:pt x="198" y="300"/>
                    </a:lnTo>
                    <a:lnTo>
                      <a:pt x="182" y="302"/>
                    </a:lnTo>
                    <a:lnTo>
                      <a:pt x="168" y="306"/>
                    </a:lnTo>
                    <a:lnTo>
                      <a:pt x="152" y="306"/>
                    </a:lnTo>
                    <a:lnTo>
                      <a:pt x="152" y="306"/>
                    </a:lnTo>
                    <a:close/>
                    <a:moveTo>
                      <a:pt x="152" y="106"/>
                    </a:moveTo>
                    <a:lnTo>
                      <a:pt x="152" y="106"/>
                    </a:lnTo>
                    <a:lnTo>
                      <a:pt x="142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18" y="120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4"/>
                    </a:lnTo>
                    <a:lnTo>
                      <a:pt x="104" y="154"/>
                    </a:lnTo>
                    <a:lnTo>
                      <a:pt x="104" y="154"/>
                    </a:lnTo>
                    <a:lnTo>
                      <a:pt x="106" y="164"/>
                    </a:lnTo>
                    <a:lnTo>
                      <a:pt x="108" y="172"/>
                    </a:lnTo>
                    <a:lnTo>
                      <a:pt x="112" y="180"/>
                    </a:lnTo>
                    <a:lnTo>
                      <a:pt x="118" y="188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2" y="200"/>
                    </a:lnTo>
                    <a:lnTo>
                      <a:pt x="152" y="202"/>
                    </a:lnTo>
                    <a:lnTo>
                      <a:pt x="152" y="202"/>
                    </a:lnTo>
                    <a:lnTo>
                      <a:pt x="162" y="200"/>
                    </a:lnTo>
                    <a:lnTo>
                      <a:pt x="170" y="198"/>
                    </a:lnTo>
                    <a:lnTo>
                      <a:pt x="178" y="192"/>
                    </a:lnTo>
                    <a:lnTo>
                      <a:pt x="186" y="188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198" y="164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198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78" y="114"/>
                    </a:lnTo>
                    <a:lnTo>
                      <a:pt x="170" y="110"/>
                    </a:lnTo>
                    <a:lnTo>
                      <a:pt x="162" y="106"/>
                    </a:lnTo>
                    <a:lnTo>
                      <a:pt x="152" y="106"/>
                    </a:lnTo>
                    <a:lnTo>
                      <a:pt x="152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Freeform 8"/>
              <p:cNvSpPr>
                <a:spLocks noEditPoints="1"/>
              </p:cNvSpPr>
              <p:nvPr/>
            </p:nvSpPr>
            <p:spPr bwMode="auto">
              <a:xfrm>
                <a:off x="6245822" y="2850015"/>
                <a:ext cx="185323" cy="185323"/>
              </a:xfrm>
              <a:custGeom>
                <a:avLst/>
                <a:gdLst>
                  <a:gd name="T0" fmla="*/ 154 w 306"/>
                  <a:gd name="T1" fmla="*/ 306 h 306"/>
                  <a:gd name="T2" fmla="*/ 122 w 306"/>
                  <a:gd name="T3" fmla="*/ 302 h 306"/>
                  <a:gd name="T4" fmla="*/ 94 w 306"/>
                  <a:gd name="T5" fmla="*/ 294 h 306"/>
                  <a:gd name="T6" fmla="*/ 68 w 306"/>
                  <a:gd name="T7" fmla="*/ 280 h 306"/>
                  <a:gd name="T8" fmla="*/ 46 w 306"/>
                  <a:gd name="T9" fmla="*/ 262 h 306"/>
                  <a:gd name="T10" fmla="*/ 26 w 306"/>
                  <a:gd name="T11" fmla="*/ 238 h 306"/>
                  <a:gd name="T12" fmla="*/ 12 w 306"/>
                  <a:gd name="T13" fmla="*/ 212 h 306"/>
                  <a:gd name="T14" fmla="*/ 4 w 306"/>
                  <a:gd name="T15" fmla="*/ 184 h 306"/>
                  <a:gd name="T16" fmla="*/ 0 w 306"/>
                  <a:gd name="T17" fmla="*/ 154 h 306"/>
                  <a:gd name="T18" fmla="*/ 2 w 306"/>
                  <a:gd name="T19" fmla="*/ 138 h 306"/>
                  <a:gd name="T20" fmla="*/ 8 w 306"/>
                  <a:gd name="T21" fmla="*/ 108 h 306"/>
                  <a:gd name="T22" fmla="*/ 18 w 306"/>
                  <a:gd name="T23" fmla="*/ 80 h 306"/>
                  <a:gd name="T24" fmla="*/ 36 w 306"/>
                  <a:gd name="T25" fmla="*/ 56 h 306"/>
                  <a:gd name="T26" fmla="*/ 56 w 306"/>
                  <a:gd name="T27" fmla="*/ 36 h 306"/>
                  <a:gd name="T28" fmla="*/ 80 w 306"/>
                  <a:gd name="T29" fmla="*/ 18 h 306"/>
                  <a:gd name="T30" fmla="*/ 108 w 306"/>
                  <a:gd name="T31" fmla="*/ 8 h 306"/>
                  <a:gd name="T32" fmla="*/ 138 w 306"/>
                  <a:gd name="T33" fmla="*/ 2 h 306"/>
                  <a:gd name="T34" fmla="*/ 154 w 306"/>
                  <a:gd name="T35" fmla="*/ 0 h 306"/>
                  <a:gd name="T36" fmla="*/ 184 w 306"/>
                  <a:gd name="T37" fmla="*/ 4 h 306"/>
                  <a:gd name="T38" fmla="*/ 212 w 306"/>
                  <a:gd name="T39" fmla="*/ 12 h 306"/>
                  <a:gd name="T40" fmla="*/ 238 w 306"/>
                  <a:gd name="T41" fmla="*/ 26 h 306"/>
                  <a:gd name="T42" fmla="*/ 260 w 306"/>
                  <a:gd name="T43" fmla="*/ 46 h 306"/>
                  <a:gd name="T44" fmla="*/ 280 w 306"/>
                  <a:gd name="T45" fmla="*/ 68 h 306"/>
                  <a:gd name="T46" fmla="*/ 294 w 306"/>
                  <a:gd name="T47" fmla="*/ 94 h 306"/>
                  <a:gd name="T48" fmla="*/ 302 w 306"/>
                  <a:gd name="T49" fmla="*/ 122 h 306"/>
                  <a:gd name="T50" fmla="*/ 306 w 306"/>
                  <a:gd name="T51" fmla="*/ 154 h 306"/>
                  <a:gd name="T52" fmla="*/ 304 w 306"/>
                  <a:gd name="T53" fmla="*/ 168 h 306"/>
                  <a:gd name="T54" fmla="*/ 298 w 306"/>
                  <a:gd name="T55" fmla="*/ 198 h 306"/>
                  <a:gd name="T56" fmla="*/ 288 w 306"/>
                  <a:gd name="T57" fmla="*/ 226 h 306"/>
                  <a:gd name="T58" fmla="*/ 270 w 306"/>
                  <a:gd name="T59" fmla="*/ 250 h 306"/>
                  <a:gd name="T60" fmla="*/ 250 w 306"/>
                  <a:gd name="T61" fmla="*/ 270 h 306"/>
                  <a:gd name="T62" fmla="*/ 226 w 306"/>
                  <a:gd name="T63" fmla="*/ 288 h 306"/>
                  <a:gd name="T64" fmla="*/ 198 w 306"/>
                  <a:gd name="T65" fmla="*/ 298 h 306"/>
                  <a:gd name="T66" fmla="*/ 168 w 306"/>
                  <a:gd name="T67" fmla="*/ 306 h 306"/>
                  <a:gd name="T68" fmla="*/ 154 w 306"/>
                  <a:gd name="T69" fmla="*/ 306 h 306"/>
                  <a:gd name="T70" fmla="*/ 154 w 306"/>
                  <a:gd name="T71" fmla="*/ 106 h 306"/>
                  <a:gd name="T72" fmla="*/ 134 w 306"/>
                  <a:gd name="T73" fmla="*/ 110 h 306"/>
                  <a:gd name="T74" fmla="*/ 120 w 306"/>
                  <a:gd name="T75" fmla="*/ 120 h 306"/>
                  <a:gd name="T76" fmla="*/ 110 w 306"/>
                  <a:gd name="T77" fmla="*/ 134 h 306"/>
                  <a:gd name="T78" fmla="*/ 106 w 306"/>
                  <a:gd name="T79" fmla="*/ 154 h 306"/>
                  <a:gd name="T80" fmla="*/ 106 w 306"/>
                  <a:gd name="T81" fmla="*/ 162 h 306"/>
                  <a:gd name="T82" fmla="*/ 114 w 306"/>
                  <a:gd name="T83" fmla="*/ 180 h 306"/>
                  <a:gd name="T84" fmla="*/ 126 w 306"/>
                  <a:gd name="T85" fmla="*/ 192 h 306"/>
                  <a:gd name="T86" fmla="*/ 144 w 306"/>
                  <a:gd name="T87" fmla="*/ 200 h 306"/>
                  <a:gd name="T88" fmla="*/ 154 w 306"/>
                  <a:gd name="T89" fmla="*/ 200 h 306"/>
                  <a:gd name="T90" fmla="*/ 172 w 306"/>
                  <a:gd name="T91" fmla="*/ 198 h 306"/>
                  <a:gd name="T92" fmla="*/ 186 w 306"/>
                  <a:gd name="T93" fmla="*/ 186 h 306"/>
                  <a:gd name="T94" fmla="*/ 196 w 306"/>
                  <a:gd name="T95" fmla="*/ 172 h 306"/>
                  <a:gd name="T96" fmla="*/ 200 w 306"/>
                  <a:gd name="T97" fmla="*/ 154 h 306"/>
                  <a:gd name="T98" fmla="*/ 200 w 306"/>
                  <a:gd name="T99" fmla="*/ 144 h 306"/>
                  <a:gd name="T100" fmla="*/ 192 w 306"/>
                  <a:gd name="T101" fmla="*/ 126 h 306"/>
                  <a:gd name="T102" fmla="*/ 180 w 306"/>
                  <a:gd name="T103" fmla="*/ 114 h 306"/>
                  <a:gd name="T104" fmla="*/ 162 w 306"/>
                  <a:gd name="T105" fmla="*/ 106 h 306"/>
                  <a:gd name="T106" fmla="*/ 154 w 306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306">
                    <a:moveTo>
                      <a:pt x="154" y="306"/>
                    </a:moveTo>
                    <a:lnTo>
                      <a:pt x="154" y="306"/>
                    </a:lnTo>
                    <a:lnTo>
                      <a:pt x="138" y="306"/>
                    </a:lnTo>
                    <a:lnTo>
                      <a:pt x="122" y="302"/>
                    </a:lnTo>
                    <a:lnTo>
                      <a:pt x="108" y="298"/>
                    </a:lnTo>
                    <a:lnTo>
                      <a:pt x="94" y="294"/>
                    </a:lnTo>
                    <a:lnTo>
                      <a:pt x="80" y="288"/>
                    </a:lnTo>
                    <a:lnTo>
                      <a:pt x="68" y="280"/>
                    </a:lnTo>
                    <a:lnTo>
                      <a:pt x="56" y="270"/>
                    </a:lnTo>
                    <a:lnTo>
                      <a:pt x="46" y="262"/>
                    </a:lnTo>
                    <a:lnTo>
                      <a:pt x="36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8" y="198"/>
                    </a:lnTo>
                    <a:lnTo>
                      <a:pt x="4" y="184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2" y="138"/>
                    </a:lnTo>
                    <a:lnTo>
                      <a:pt x="4" y="122"/>
                    </a:lnTo>
                    <a:lnTo>
                      <a:pt x="8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6" y="56"/>
                    </a:lnTo>
                    <a:lnTo>
                      <a:pt x="46" y="46"/>
                    </a:lnTo>
                    <a:lnTo>
                      <a:pt x="56" y="36"/>
                    </a:lnTo>
                    <a:lnTo>
                      <a:pt x="68" y="26"/>
                    </a:lnTo>
                    <a:lnTo>
                      <a:pt x="80" y="18"/>
                    </a:lnTo>
                    <a:lnTo>
                      <a:pt x="94" y="12"/>
                    </a:lnTo>
                    <a:lnTo>
                      <a:pt x="108" y="8"/>
                    </a:lnTo>
                    <a:lnTo>
                      <a:pt x="122" y="4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4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6" y="18"/>
                    </a:lnTo>
                    <a:lnTo>
                      <a:pt x="238" y="26"/>
                    </a:lnTo>
                    <a:lnTo>
                      <a:pt x="250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80" y="68"/>
                    </a:lnTo>
                    <a:lnTo>
                      <a:pt x="288" y="80"/>
                    </a:lnTo>
                    <a:lnTo>
                      <a:pt x="294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6" y="154"/>
                    </a:lnTo>
                    <a:lnTo>
                      <a:pt x="306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4" y="212"/>
                    </a:lnTo>
                    <a:lnTo>
                      <a:pt x="288" y="226"/>
                    </a:lnTo>
                    <a:lnTo>
                      <a:pt x="280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50" y="270"/>
                    </a:lnTo>
                    <a:lnTo>
                      <a:pt x="238" y="280"/>
                    </a:lnTo>
                    <a:lnTo>
                      <a:pt x="226" y="288"/>
                    </a:lnTo>
                    <a:lnTo>
                      <a:pt x="212" y="294"/>
                    </a:lnTo>
                    <a:lnTo>
                      <a:pt x="198" y="298"/>
                    </a:lnTo>
                    <a:lnTo>
                      <a:pt x="184" y="302"/>
                    </a:lnTo>
                    <a:lnTo>
                      <a:pt x="168" y="306"/>
                    </a:lnTo>
                    <a:lnTo>
                      <a:pt x="154" y="306"/>
                    </a:lnTo>
                    <a:lnTo>
                      <a:pt x="154" y="306"/>
                    </a:lnTo>
                    <a:close/>
                    <a:moveTo>
                      <a:pt x="154" y="106"/>
                    </a:moveTo>
                    <a:lnTo>
                      <a:pt x="154" y="106"/>
                    </a:lnTo>
                    <a:lnTo>
                      <a:pt x="144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20" y="120"/>
                    </a:lnTo>
                    <a:lnTo>
                      <a:pt x="114" y="126"/>
                    </a:lnTo>
                    <a:lnTo>
                      <a:pt x="110" y="134"/>
                    </a:lnTo>
                    <a:lnTo>
                      <a:pt x="106" y="144"/>
                    </a:lnTo>
                    <a:lnTo>
                      <a:pt x="106" y="154"/>
                    </a:lnTo>
                    <a:lnTo>
                      <a:pt x="106" y="154"/>
                    </a:lnTo>
                    <a:lnTo>
                      <a:pt x="106" y="162"/>
                    </a:lnTo>
                    <a:lnTo>
                      <a:pt x="110" y="172"/>
                    </a:lnTo>
                    <a:lnTo>
                      <a:pt x="114" y="180"/>
                    </a:lnTo>
                    <a:lnTo>
                      <a:pt x="120" y="186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4" y="200"/>
                    </a:lnTo>
                    <a:lnTo>
                      <a:pt x="154" y="200"/>
                    </a:lnTo>
                    <a:lnTo>
                      <a:pt x="154" y="200"/>
                    </a:lnTo>
                    <a:lnTo>
                      <a:pt x="162" y="200"/>
                    </a:lnTo>
                    <a:lnTo>
                      <a:pt x="172" y="198"/>
                    </a:lnTo>
                    <a:lnTo>
                      <a:pt x="180" y="192"/>
                    </a:lnTo>
                    <a:lnTo>
                      <a:pt x="186" y="186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200" y="162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200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80" y="114"/>
                    </a:lnTo>
                    <a:lnTo>
                      <a:pt x="172" y="110"/>
                    </a:lnTo>
                    <a:lnTo>
                      <a:pt x="162" y="106"/>
                    </a:lnTo>
                    <a:lnTo>
                      <a:pt x="154" y="106"/>
                    </a:lnTo>
                    <a:lnTo>
                      <a:pt x="154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Freeform 9"/>
              <p:cNvSpPr>
                <a:spLocks/>
              </p:cNvSpPr>
              <p:nvPr/>
            </p:nvSpPr>
            <p:spPr bwMode="auto">
              <a:xfrm>
                <a:off x="5875176" y="3006268"/>
                <a:ext cx="190168" cy="102957"/>
              </a:xfrm>
              <a:custGeom>
                <a:avLst/>
                <a:gdLst>
                  <a:gd name="T0" fmla="*/ 262 w 314"/>
                  <a:gd name="T1" fmla="*/ 170 h 170"/>
                  <a:gd name="T2" fmla="*/ 262 w 314"/>
                  <a:gd name="T3" fmla="*/ 170 h 170"/>
                  <a:gd name="T4" fmla="*/ 254 w 314"/>
                  <a:gd name="T5" fmla="*/ 170 h 170"/>
                  <a:gd name="T6" fmla="*/ 246 w 314"/>
                  <a:gd name="T7" fmla="*/ 168 h 170"/>
                  <a:gd name="T8" fmla="*/ 36 w 314"/>
                  <a:gd name="T9" fmla="*/ 104 h 170"/>
                  <a:gd name="T10" fmla="*/ 36 w 314"/>
                  <a:gd name="T11" fmla="*/ 104 h 170"/>
                  <a:gd name="T12" fmla="*/ 26 w 314"/>
                  <a:gd name="T13" fmla="*/ 100 h 170"/>
                  <a:gd name="T14" fmla="*/ 18 w 314"/>
                  <a:gd name="T15" fmla="*/ 94 h 170"/>
                  <a:gd name="T16" fmla="*/ 10 w 314"/>
                  <a:gd name="T17" fmla="*/ 86 h 170"/>
                  <a:gd name="T18" fmla="*/ 6 w 314"/>
                  <a:gd name="T19" fmla="*/ 78 h 170"/>
                  <a:gd name="T20" fmla="*/ 2 w 314"/>
                  <a:gd name="T21" fmla="*/ 68 h 170"/>
                  <a:gd name="T22" fmla="*/ 0 w 314"/>
                  <a:gd name="T23" fmla="*/ 58 h 170"/>
                  <a:gd name="T24" fmla="*/ 0 w 314"/>
                  <a:gd name="T25" fmla="*/ 48 h 170"/>
                  <a:gd name="T26" fmla="*/ 2 w 314"/>
                  <a:gd name="T27" fmla="*/ 38 h 170"/>
                  <a:gd name="T28" fmla="*/ 2 w 314"/>
                  <a:gd name="T29" fmla="*/ 38 h 170"/>
                  <a:gd name="T30" fmla="*/ 6 w 314"/>
                  <a:gd name="T31" fmla="*/ 28 h 170"/>
                  <a:gd name="T32" fmla="*/ 12 w 314"/>
                  <a:gd name="T33" fmla="*/ 20 h 170"/>
                  <a:gd name="T34" fmla="*/ 18 w 314"/>
                  <a:gd name="T35" fmla="*/ 12 h 170"/>
                  <a:gd name="T36" fmla="*/ 28 w 314"/>
                  <a:gd name="T37" fmla="*/ 6 h 170"/>
                  <a:gd name="T38" fmla="*/ 36 w 314"/>
                  <a:gd name="T39" fmla="*/ 2 h 170"/>
                  <a:gd name="T40" fmla="*/ 46 w 314"/>
                  <a:gd name="T41" fmla="*/ 0 h 170"/>
                  <a:gd name="T42" fmla="*/ 56 w 314"/>
                  <a:gd name="T43" fmla="*/ 0 h 170"/>
                  <a:gd name="T44" fmla="*/ 68 w 314"/>
                  <a:gd name="T45" fmla="*/ 4 h 170"/>
                  <a:gd name="T46" fmla="*/ 278 w 314"/>
                  <a:gd name="T47" fmla="*/ 68 h 170"/>
                  <a:gd name="T48" fmla="*/ 278 w 314"/>
                  <a:gd name="T49" fmla="*/ 68 h 170"/>
                  <a:gd name="T50" fmla="*/ 286 w 314"/>
                  <a:gd name="T51" fmla="*/ 72 h 170"/>
                  <a:gd name="T52" fmla="*/ 296 w 314"/>
                  <a:gd name="T53" fmla="*/ 78 h 170"/>
                  <a:gd name="T54" fmla="*/ 302 w 314"/>
                  <a:gd name="T55" fmla="*/ 86 h 170"/>
                  <a:gd name="T56" fmla="*/ 308 w 314"/>
                  <a:gd name="T57" fmla="*/ 94 h 170"/>
                  <a:gd name="T58" fmla="*/ 312 w 314"/>
                  <a:gd name="T59" fmla="*/ 104 h 170"/>
                  <a:gd name="T60" fmla="*/ 314 w 314"/>
                  <a:gd name="T61" fmla="*/ 114 h 170"/>
                  <a:gd name="T62" fmla="*/ 314 w 314"/>
                  <a:gd name="T63" fmla="*/ 124 h 170"/>
                  <a:gd name="T64" fmla="*/ 312 w 314"/>
                  <a:gd name="T65" fmla="*/ 134 h 170"/>
                  <a:gd name="T66" fmla="*/ 312 w 314"/>
                  <a:gd name="T67" fmla="*/ 134 h 170"/>
                  <a:gd name="T68" fmla="*/ 308 w 314"/>
                  <a:gd name="T69" fmla="*/ 142 h 170"/>
                  <a:gd name="T70" fmla="*/ 304 w 314"/>
                  <a:gd name="T71" fmla="*/ 150 h 170"/>
                  <a:gd name="T72" fmla="*/ 298 w 314"/>
                  <a:gd name="T73" fmla="*/ 156 h 170"/>
                  <a:gd name="T74" fmla="*/ 292 w 314"/>
                  <a:gd name="T75" fmla="*/ 160 h 170"/>
                  <a:gd name="T76" fmla="*/ 286 w 314"/>
                  <a:gd name="T77" fmla="*/ 166 h 170"/>
                  <a:gd name="T78" fmla="*/ 278 w 314"/>
                  <a:gd name="T79" fmla="*/ 168 h 170"/>
                  <a:gd name="T80" fmla="*/ 270 w 314"/>
                  <a:gd name="T81" fmla="*/ 170 h 170"/>
                  <a:gd name="T82" fmla="*/ 262 w 314"/>
                  <a:gd name="T83" fmla="*/ 170 h 170"/>
                  <a:gd name="T84" fmla="*/ 262 w 314"/>
                  <a:gd name="T8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4" h="170">
                    <a:moveTo>
                      <a:pt x="262" y="170"/>
                    </a:moveTo>
                    <a:lnTo>
                      <a:pt x="262" y="170"/>
                    </a:lnTo>
                    <a:lnTo>
                      <a:pt x="254" y="170"/>
                    </a:lnTo>
                    <a:lnTo>
                      <a:pt x="246" y="168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26" y="100"/>
                    </a:lnTo>
                    <a:lnTo>
                      <a:pt x="18" y="94"/>
                    </a:lnTo>
                    <a:lnTo>
                      <a:pt x="10" y="86"/>
                    </a:lnTo>
                    <a:lnTo>
                      <a:pt x="6" y="78"/>
                    </a:lnTo>
                    <a:lnTo>
                      <a:pt x="2" y="68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6" y="28"/>
                    </a:lnTo>
                    <a:lnTo>
                      <a:pt x="12" y="20"/>
                    </a:lnTo>
                    <a:lnTo>
                      <a:pt x="18" y="12"/>
                    </a:lnTo>
                    <a:lnTo>
                      <a:pt x="28" y="6"/>
                    </a:lnTo>
                    <a:lnTo>
                      <a:pt x="36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8" y="4"/>
                    </a:lnTo>
                    <a:lnTo>
                      <a:pt x="278" y="68"/>
                    </a:lnTo>
                    <a:lnTo>
                      <a:pt x="278" y="68"/>
                    </a:lnTo>
                    <a:lnTo>
                      <a:pt x="286" y="72"/>
                    </a:lnTo>
                    <a:lnTo>
                      <a:pt x="296" y="78"/>
                    </a:lnTo>
                    <a:lnTo>
                      <a:pt x="302" y="86"/>
                    </a:lnTo>
                    <a:lnTo>
                      <a:pt x="308" y="94"/>
                    </a:lnTo>
                    <a:lnTo>
                      <a:pt x="312" y="104"/>
                    </a:lnTo>
                    <a:lnTo>
                      <a:pt x="314" y="114"/>
                    </a:lnTo>
                    <a:lnTo>
                      <a:pt x="314" y="124"/>
                    </a:lnTo>
                    <a:lnTo>
                      <a:pt x="312" y="134"/>
                    </a:lnTo>
                    <a:lnTo>
                      <a:pt x="312" y="134"/>
                    </a:lnTo>
                    <a:lnTo>
                      <a:pt x="308" y="142"/>
                    </a:lnTo>
                    <a:lnTo>
                      <a:pt x="304" y="150"/>
                    </a:lnTo>
                    <a:lnTo>
                      <a:pt x="298" y="156"/>
                    </a:lnTo>
                    <a:lnTo>
                      <a:pt x="292" y="160"/>
                    </a:lnTo>
                    <a:lnTo>
                      <a:pt x="286" y="166"/>
                    </a:lnTo>
                    <a:lnTo>
                      <a:pt x="278" y="168"/>
                    </a:lnTo>
                    <a:lnTo>
                      <a:pt x="270" y="170"/>
                    </a:lnTo>
                    <a:lnTo>
                      <a:pt x="262" y="170"/>
                    </a:lnTo>
                    <a:lnTo>
                      <a:pt x="262" y="170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Freeform 10"/>
              <p:cNvSpPr>
                <a:spLocks/>
              </p:cNvSpPr>
              <p:nvPr/>
            </p:nvSpPr>
            <p:spPr bwMode="auto">
              <a:xfrm>
                <a:off x="6123485" y="2952972"/>
                <a:ext cx="202281" cy="156253"/>
              </a:xfrm>
              <a:custGeom>
                <a:avLst/>
                <a:gdLst>
                  <a:gd name="T0" fmla="*/ 52 w 334"/>
                  <a:gd name="T1" fmla="*/ 258 h 258"/>
                  <a:gd name="T2" fmla="*/ 52 w 334"/>
                  <a:gd name="T3" fmla="*/ 258 h 258"/>
                  <a:gd name="T4" fmla="*/ 40 w 334"/>
                  <a:gd name="T5" fmla="*/ 258 h 258"/>
                  <a:gd name="T6" fmla="*/ 28 w 334"/>
                  <a:gd name="T7" fmla="*/ 252 h 258"/>
                  <a:gd name="T8" fmla="*/ 16 w 334"/>
                  <a:gd name="T9" fmla="*/ 246 h 258"/>
                  <a:gd name="T10" fmla="*/ 8 w 334"/>
                  <a:gd name="T11" fmla="*/ 236 h 258"/>
                  <a:gd name="T12" fmla="*/ 8 w 334"/>
                  <a:gd name="T13" fmla="*/ 236 h 258"/>
                  <a:gd name="T14" fmla="*/ 4 w 334"/>
                  <a:gd name="T15" fmla="*/ 226 h 258"/>
                  <a:gd name="T16" fmla="*/ 0 w 334"/>
                  <a:gd name="T17" fmla="*/ 216 h 258"/>
                  <a:gd name="T18" fmla="*/ 0 w 334"/>
                  <a:gd name="T19" fmla="*/ 206 h 258"/>
                  <a:gd name="T20" fmla="*/ 0 w 334"/>
                  <a:gd name="T21" fmla="*/ 196 h 258"/>
                  <a:gd name="T22" fmla="*/ 4 w 334"/>
                  <a:gd name="T23" fmla="*/ 186 h 258"/>
                  <a:gd name="T24" fmla="*/ 8 w 334"/>
                  <a:gd name="T25" fmla="*/ 178 h 258"/>
                  <a:gd name="T26" fmla="*/ 14 w 334"/>
                  <a:gd name="T27" fmla="*/ 170 h 258"/>
                  <a:gd name="T28" fmla="*/ 22 w 334"/>
                  <a:gd name="T29" fmla="*/ 162 h 258"/>
                  <a:gd name="T30" fmla="*/ 252 w 334"/>
                  <a:gd name="T31" fmla="*/ 8 h 258"/>
                  <a:gd name="T32" fmla="*/ 252 w 334"/>
                  <a:gd name="T33" fmla="*/ 8 h 258"/>
                  <a:gd name="T34" fmla="*/ 262 w 334"/>
                  <a:gd name="T35" fmla="*/ 4 h 258"/>
                  <a:gd name="T36" fmla="*/ 272 w 334"/>
                  <a:gd name="T37" fmla="*/ 0 h 258"/>
                  <a:gd name="T38" fmla="*/ 282 w 334"/>
                  <a:gd name="T39" fmla="*/ 0 h 258"/>
                  <a:gd name="T40" fmla="*/ 292 w 334"/>
                  <a:gd name="T41" fmla="*/ 0 h 258"/>
                  <a:gd name="T42" fmla="*/ 302 w 334"/>
                  <a:gd name="T43" fmla="*/ 4 h 258"/>
                  <a:gd name="T44" fmla="*/ 310 w 334"/>
                  <a:gd name="T45" fmla="*/ 8 h 258"/>
                  <a:gd name="T46" fmla="*/ 318 w 334"/>
                  <a:gd name="T47" fmla="*/ 14 h 258"/>
                  <a:gd name="T48" fmla="*/ 326 w 334"/>
                  <a:gd name="T49" fmla="*/ 22 h 258"/>
                  <a:gd name="T50" fmla="*/ 326 w 334"/>
                  <a:gd name="T51" fmla="*/ 22 h 258"/>
                  <a:gd name="T52" fmla="*/ 330 w 334"/>
                  <a:gd name="T53" fmla="*/ 32 h 258"/>
                  <a:gd name="T54" fmla="*/ 334 w 334"/>
                  <a:gd name="T55" fmla="*/ 42 h 258"/>
                  <a:gd name="T56" fmla="*/ 334 w 334"/>
                  <a:gd name="T57" fmla="*/ 52 h 258"/>
                  <a:gd name="T58" fmla="*/ 334 w 334"/>
                  <a:gd name="T59" fmla="*/ 62 h 258"/>
                  <a:gd name="T60" fmla="*/ 330 w 334"/>
                  <a:gd name="T61" fmla="*/ 72 h 258"/>
                  <a:gd name="T62" fmla="*/ 326 w 334"/>
                  <a:gd name="T63" fmla="*/ 80 h 258"/>
                  <a:gd name="T64" fmla="*/ 320 w 334"/>
                  <a:gd name="T65" fmla="*/ 88 h 258"/>
                  <a:gd name="T66" fmla="*/ 312 w 334"/>
                  <a:gd name="T67" fmla="*/ 96 h 258"/>
                  <a:gd name="T68" fmla="*/ 82 w 334"/>
                  <a:gd name="T69" fmla="*/ 250 h 258"/>
                  <a:gd name="T70" fmla="*/ 82 w 334"/>
                  <a:gd name="T71" fmla="*/ 250 h 258"/>
                  <a:gd name="T72" fmla="*/ 74 w 334"/>
                  <a:gd name="T73" fmla="*/ 254 h 258"/>
                  <a:gd name="T74" fmla="*/ 66 w 334"/>
                  <a:gd name="T75" fmla="*/ 256 h 258"/>
                  <a:gd name="T76" fmla="*/ 52 w 334"/>
                  <a:gd name="T77" fmla="*/ 258 h 258"/>
                  <a:gd name="T78" fmla="*/ 52 w 334"/>
                  <a:gd name="T79" fmla="*/ 25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4" h="258">
                    <a:moveTo>
                      <a:pt x="52" y="258"/>
                    </a:moveTo>
                    <a:lnTo>
                      <a:pt x="52" y="258"/>
                    </a:lnTo>
                    <a:lnTo>
                      <a:pt x="40" y="258"/>
                    </a:lnTo>
                    <a:lnTo>
                      <a:pt x="28" y="252"/>
                    </a:lnTo>
                    <a:lnTo>
                      <a:pt x="16" y="246"/>
                    </a:lnTo>
                    <a:lnTo>
                      <a:pt x="8" y="236"/>
                    </a:lnTo>
                    <a:lnTo>
                      <a:pt x="8" y="236"/>
                    </a:lnTo>
                    <a:lnTo>
                      <a:pt x="4" y="226"/>
                    </a:lnTo>
                    <a:lnTo>
                      <a:pt x="0" y="216"/>
                    </a:lnTo>
                    <a:lnTo>
                      <a:pt x="0" y="206"/>
                    </a:lnTo>
                    <a:lnTo>
                      <a:pt x="0" y="196"/>
                    </a:lnTo>
                    <a:lnTo>
                      <a:pt x="4" y="186"/>
                    </a:lnTo>
                    <a:lnTo>
                      <a:pt x="8" y="178"/>
                    </a:lnTo>
                    <a:lnTo>
                      <a:pt x="14" y="170"/>
                    </a:lnTo>
                    <a:lnTo>
                      <a:pt x="22" y="162"/>
                    </a:lnTo>
                    <a:lnTo>
                      <a:pt x="252" y="8"/>
                    </a:lnTo>
                    <a:lnTo>
                      <a:pt x="252" y="8"/>
                    </a:lnTo>
                    <a:lnTo>
                      <a:pt x="262" y="4"/>
                    </a:lnTo>
                    <a:lnTo>
                      <a:pt x="272" y="0"/>
                    </a:lnTo>
                    <a:lnTo>
                      <a:pt x="282" y="0"/>
                    </a:lnTo>
                    <a:lnTo>
                      <a:pt x="292" y="0"/>
                    </a:lnTo>
                    <a:lnTo>
                      <a:pt x="302" y="4"/>
                    </a:lnTo>
                    <a:lnTo>
                      <a:pt x="310" y="8"/>
                    </a:lnTo>
                    <a:lnTo>
                      <a:pt x="318" y="14"/>
                    </a:lnTo>
                    <a:lnTo>
                      <a:pt x="326" y="22"/>
                    </a:lnTo>
                    <a:lnTo>
                      <a:pt x="326" y="22"/>
                    </a:lnTo>
                    <a:lnTo>
                      <a:pt x="330" y="32"/>
                    </a:lnTo>
                    <a:lnTo>
                      <a:pt x="334" y="42"/>
                    </a:lnTo>
                    <a:lnTo>
                      <a:pt x="334" y="52"/>
                    </a:lnTo>
                    <a:lnTo>
                      <a:pt x="334" y="62"/>
                    </a:lnTo>
                    <a:lnTo>
                      <a:pt x="330" y="72"/>
                    </a:lnTo>
                    <a:lnTo>
                      <a:pt x="326" y="80"/>
                    </a:lnTo>
                    <a:lnTo>
                      <a:pt x="320" y="88"/>
                    </a:lnTo>
                    <a:lnTo>
                      <a:pt x="312" y="96"/>
                    </a:lnTo>
                    <a:lnTo>
                      <a:pt x="82" y="250"/>
                    </a:lnTo>
                    <a:lnTo>
                      <a:pt x="82" y="250"/>
                    </a:lnTo>
                    <a:lnTo>
                      <a:pt x="74" y="254"/>
                    </a:lnTo>
                    <a:lnTo>
                      <a:pt x="66" y="256"/>
                    </a:lnTo>
                    <a:lnTo>
                      <a:pt x="52" y="258"/>
                    </a:lnTo>
                    <a:lnTo>
                      <a:pt x="52" y="25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6" name="Freeform 11"/>
              <p:cNvSpPr>
                <a:spLocks/>
              </p:cNvSpPr>
              <p:nvPr/>
            </p:nvSpPr>
            <p:spPr bwMode="auto">
              <a:xfrm>
                <a:off x="5628079" y="3026859"/>
                <a:ext cx="208337" cy="180478"/>
              </a:xfrm>
              <a:custGeom>
                <a:avLst/>
                <a:gdLst>
                  <a:gd name="T0" fmla="*/ 52 w 344"/>
                  <a:gd name="T1" fmla="*/ 298 h 298"/>
                  <a:gd name="T2" fmla="*/ 52 w 344"/>
                  <a:gd name="T3" fmla="*/ 298 h 298"/>
                  <a:gd name="T4" fmla="*/ 42 w 344"/>
                  <a:gd name="T5" fmla="*/ 298 h 298"/>
                  <a:gd name="T6" fmla="*/ 30 w 344"/>
                  <a:gd name="T7" fmla="*/ 294 h 298"/>
                  <a:gd name="T8" fmla="*/ 20 w 344"/>
                  <a:gd name="T9" fmla="*/ 288 h 298"/>
                  <a:gd name="T10" fmla="*/ 12 w 344"/>
                  <a:gd name="T11" fmla="*/ 278 h 298"/>
                  <a:gd name="T12" fmla="*/ 12 w 344"/>
                  <a:gd name="T13" fmla="*/ 278 h 298"/>
                  <a:gd name="T14" fmla="*/ 6 w 344"/>
                  <a:gd name="T15" fmla="*/ 270 h 298"/>
                  <a:gd name="T16" fmla="*/ 2 w 344"/>
                  <a:gd name="T17" fmla="*/ 260 h 298"/>
                  <a:gd name="T18" fmla="*/ 0 w 344"/>
                  <a:gd name="T19" fmla="*/ 250 h 298"/>
                  <a:gd name="T20" fmla="*/ 0 w 344"/>
                  <a:gd name="T21" fmla="*/ 240 h 298"/>
                  <a:gd name="T22" fmla="*/ 2 w 344"/>
                  <a:gd name="T23" fmla="*/ 230 h 298"/>
                  <a:gd name="T24" fmla="*/ 6 w 344"/>
                  <a:gd name="T25" fmla="*/ 220 h 298"/>
                  <a:gd name="T26" fmla="*/ 12 w 344"/>
                  <a:gd name="T27" fmla="*/ 212 h 298"/>
                  <a:gd name="T28" fmla="*/ 20 w 344"/>
                  <a:gd name="T29" fmla="*/ 204 h 298"/>
                  <a:gd name="T30" fmla="*/ 260 w 344"/>
                  <a:gd name="T31" fmla="*/ 10 h 298"/>
                  <a:gd name="T32" fmla="*/ 260 w 344"/>
                  <a:gd name="T33" fmla="*/ 10 h 298"/>
                  <a:gd name="T34" fmla="*/ 268 w 344"/>
                  <a:gd name="T35" fmla="*/ 6 h 298"/>
                  <a:gd name="T36" fmla="*/ 278 w 344"/>
                  <a:gd name="T37" fmla="*/ 2 h 298"/>
                  <a:gd name="T38" fmla="*/ 288 w 344"/>
                  <a:gd name="T39" fmla="*/ 0 h 298"/>
                  <a:gd name="T40" fmla="*/ 298 w 344"/>
                  <a:gd name="T41" fmla="*/ 0 h 298"/>
                  <a:gd name="T42" fmla="*/ 308 w 344"/>
                  <a:gd name="T43" fmla="*/ 2 h 298"/>
                  <a:gd name="T44" fmla="*/ 318 w 344"/>
                  <a:gd name="T45" fmla="*/ 6 h 298"/>
                  <a:gd name="T46" fmla="*/ 326 w 344"/>
                  <a:gd name="T47" fmla="*/ 12 h 298"/>
                  <a:gd name="T48" fmla="*/ 334 w 344"/>
                  <a:gd name="T49" fmla="*/ 18 h 298"/>
                  <a:gd name="T50" fmla="*/ 334 w 344"/>
                  <a:gd name="T51" fmla="*/ 18 h 298"/>
                  <a:gd name="T52" fmla="*/ 340 w 344"/>
                  <a:gd name="T53" fmla="*/ 28 h 298"/>
                  <a:gd name="T54" fmla="*/ 344 w 344"/>
                  <a:gd name="T55" fmla="*/ 38 h 298"/>
                  <a:gd name="T56" fmla="*/ 344 w 344"/>
                  <a:gd name="T57" fmla="*/ 48 h 298"/>
                  <a:gd name="T58" fmla="*/ 344 w 344"/>
                  <a:gd name="T59" fmla="*/ 58 h 298"/>
                  <a:gd name="T60" fmla="*/ 342 w 344"/>
                  <a:gd name="T61" fmla="*/ 68 h 298"/>
                  <a:gd name="T62" fmla="*/ 338 w 344"/>
                  <a:gd name="T63" fmla="*/ 76 h 298"/>
                  <a:gd name="T64" fmla="*/ 334 w 344"/>
                  <a:gd name="T65" fmla="*/ 86 h 298"/>
                  <a:gd name="T66" fmla="*/ 326 w 344"/>
                  <a:gd name="T67" fmla="*/ 92 h 298"/>
                  <a:gd name="T68" fmla="*/ 86 w 344"/>
                  <a:gd name="T69" fmla="*/ 286 h 298"/>
                  <a:gd name="T70" fmla="*/ 86 w 344"/>
                  <a:gd name="T71" fmla="*/ 286 h 298"/>
                  <a:gd name="T72" fmla="*/ 78 w 344"/>
                  <a:gd name="T73" fmla="*/ 292 h 298"/>
                  <a:gd name="T74" fmla="*/ 70 w 344"/>
                  <a:gd name="T75" fmla="*/ 296 h 298"/>
                  <a:gd name="T76" fmla="*/ 62 w 344"/>
                  <a:gd name="T77" fmla="*/ 298 h 298"/>
                  <a:gd name="T78" fmla="*/ 52 w 344"/>
                  <a:gd name="T79" fmla="*/ 298 h 298"/>
                  <a:gd name="T80" fmla="*/ 52 w 344"/>
                  <a:gd name="T81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4" h="298">
                    <a:moveTo>
                      <a:pt x="52" y="298"/>
                    </a:moveTo>
                    <a:lnTo>
                      <a:pt x="52" y="298"/>
                    </a:lnTo>
                    <a:lnTo>
                      <a:pt x="42" y="298"/>
                    </a:lnTo>
                    <a:lnTo>
                      <a:pt x="30" y="294"/>
                    </a:lnTo>
                    <a:lnTo>
                      <a:pt x="20" y="288"/>
                    </a:lnTo>
                    <a:lnTo>
                      <a:pt x="12" y="278"/>
                    </a:lnTo>
                    <a:lnTo>
                      <a:pt x="12" y="278"/>
                    </a:lnTo>
                    <a:lnTo>
                      <a:pt x="6" y="270"/>
                    </a:lnTo>
                    <a:lnTo>
                      <a:pt x="2" y="260"/>
                    </a:lnTo>
                    <a:lnTo>
                      <a:pt x="0" y="250"/>
                    </a:lnTo>
                    <a:lnTo>
                      <a:pt x="0" y="240"/>
                    </a:lnTo>
                    <a:lnTo>
                      <a:pt x="2" y="230"/>
                    </a:lnTo>
                    <a:lnTo>
                      <a:pt x="6" y="220"/>
                    </a:lnTo>
                    <a:lnTo>
                      <a:pt x="12" y="212"/>
                    </a:lnTo>
                    <a:lnTo>
                      <a:pt x="20" y="204"/>
                    </a:lnTo>
                    <a:lnTo>
                      <a:pt x="260" y="10"/>
                    </a:lnTo>
                    <a:lnTo>
                      <a:pt x="260" y="10"/>
                    </a:lnTo>
                    <a:lnTo>
                      <a:pt x="268" y="6"/>
                    </a:lnTo>
                    <a:lnTo>
                      <a:pt x="278" y="2"/>
                    </a:lnTo>
                    <a:lnTo>
                      <a:pt x="288" y="0"/>
                    </a:lnTo>
                    <a:lnTo>
                      <a:pt x="298" y="0"/>
                    </a:lnTo>
                    <a:lnTo>
                      <a:pt x="308" y="2"/>
                    </a:lnTo>
                    <a:lnTo>
                      <a:pt x="318" y="6"/>
                    </a:lnTo>
                    <a:lnTo>
                      <a:pt x="326" y="12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40" y="28"/>
                    </a:lnTo>
                    <a:lnTo>
                      <a:pt x="344" y="38"/>
                    </a:lnTo>
                    <a:lnTo>
                      <a:pt x="344" y="48"/>
                    </a:lnTo>
                    <a:lnTo>
                      <a:pt x="344" y="58"/>
                    </a:lnTo>
                    <a:lnTo>
                      <a:pt x="342" y="68"/>
                    </a:lnTo>
                    <a:lnTo>
                      <a:pt x="338" y="76"/>
                    </a:lnTo>
                    <a:lnTo>
                      <a:pt x="334" y="86"/>
                    </a:lnTo>
                    <a:lnTo>
                      <a:pt x="326" y="92"/>
                    </a:lnTo>
                    <a:lnTo>
                      <a:pt x="86" y="286"/>
                    </a:lnTo>
                    <a:lnTo>
                      <a:pt x="86" y="286"/>
                    </a:lnTo>
                    <a:lnTo>
                      <a:pt x="78" y="292"/>
                    </a:lnTo>
                    <a:lnTo>
                      <a:pt x="70" y="296"/>
                    </a:lnTo>
                    <a:lnTo>
                      <a:pt x="62" y="298"/>
                    </a:lnTo>
                    <a:lnTo>
                      <a:pt x="52" y="298"/>
                    </a:lnTo>
                    <a:lnTo>
                      <a:pt x="52" y="29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7" name="Oval 196"/>
              <p:cNvSpPr/>
              <p:nvPr/>
            </p:nvSpPr>
            <p:spPr bwMode="auto">
              <a:xfrm>
                <a:off x="5413104" y="2598477"/>
                <a:ext cx="1326042" cy="1326043"/>
              </a:xfrm>
              <a:prstGeom prst="ellipse">
                <a:avLst/>
              </a:prstGeom>
              <a:noFill/>
              <a:ln w="57150" cap="flat" cmpd="sng" algn="ctr">
                <a:solidFill>
                  <a:srgbClr val="1A86D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98" name="Group 197"/>
          <p:cNvGrpSpPr/>
          <p:nvPr userDrawn="1"/>
        </p:nvGrpSpPr>
        <p:grpSpPr>
          <a:xfrm rot="16200000">
            <a:off x="2633733" y="3843615"/>
            <a:ext cx="178877" cy="5446342"/>
            <a:chOff x="9312007" y="34787"/>
            <a:chExt cx="1212906" cy="3143923"/>
          </a:xfrm>
        </p:grpSpPr>
        <p:sp>
          <p:nvSpPr>
            <p:cNvPr id="199" name="Bent Arrow 198"/>
            <p:cNvSpPr/>
            <p:nvPr/>
          </p:nvSpPr>
          <p:spPr bwMode="auto">
            <a:xfrm flipH="1">
              <a:off x="9832459" y="1745357"/>
              <a:ext cx="692454" cy="1433353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75000"/>
              </a:avLst>
            </a:prstGeom>
            <a:solidFill>
              <a:srgbClr val="0078D7"/>
            </a:solidFill>
            <a:ln w="38100" cap="flat" cmpd="sng" algn="ctr">
              <a:solidFill>
                <a:srgbClr val="1A86D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Bent Arrow 199"/>
            <p:cNvSpPr/>
            <p:nvPr/>
          </p:nvSpPr>
          <p:spPr bwMode="auto">
            <a:xfrm rot="10800000" flipH="1">
              <a:off x="9312007" y="34787"/>
              <a:ext cx="805099" cy="1711160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52871"/>
              </a:avLst>
            </a:prstGeom>
            <a:solidFill>
              <a:srgbClr val="0078D7"/>
            </a:solidFill>
            <a:ln w="38100" cap="flat" cmpd="sng" algn="ctr">
              <a:solidFill>
                <a:srgbClr val="1A86D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1" name="Bent Arrow 200"/>
          <p:cNvSpPr/>
          <p:nvPr userDrawn="1"/>
        </p:nvSpPr>
        <p:spPr bwMode="auto">
          <a:xfrm>
            <a:off x="5574503" y="6689583"/>
            <a:ext cx="3745038" cy="160320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2" name="Bent Arrow 201"/>
          <p:cNvSpPr/>
          <p:nvPr userDrawn="1"/>
        </p:nvSpPr>
        <p:spPr bwMode="auto">
          <a:xfrm rot="10800000" flipH="1">
            <a:off x="2009389" y="5731459"/>
            <a:ext cx="7689670" cy="743033"/>
          </a:xfrm>
          <a:prstGeom prst="bentArrow">
            <a:avLst>
              <a:gd name="adj1" fmla="val 25000"/>
              <a:gd name="adj2" fmla="val 0"/>
              <a:gd name="adj3" fmla="val 25000"/>
              <a:gd name="adj4" fmla="val 20518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Bent Arrow 202"/>
          <p:cNvSpPr/>
          <p:nvPr userDrawn="1"/>
        </p:nvSpPr>
        <p:spPr bwMode="auto">
          <a:xfrm rot="10800000">
            <a:off x="11003730" y="6312003"/>
            <a:ext cx="695373" cy="260862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5" name="Bent Arrow 204"/>
          <p:cNvSpPr/>
          <p:nvPr userDrawn="1"/>
        </p:nvSpPr>
        <p:spPr bwMode="auto">
          <a:xfrm rot="16200000">
            <a:off x="11309973" y="6613545"/>
            <a:ext cx="319235" cy="260825"/>
          </a:xfrm>
          <a:prstGeom prst="bentArrow">
            <a:avLst>
              <a:gd name="adj1" fmla="val 25000"/>
              <a:gd name="adj2" fmla="val 0"/>
              <a:gd name="adj3" fmla="val 25000"/>
              <a:gd name="adj4" fmla="val 15819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6" name="Freeform 15"/>
          <p:cNvSpPr>
            <a:spLocks noEditPoints="1"/>
          </p:cNvSpPr>
          <p:nvPr userDrawn="1"/>
        </p:nvSpPr>
        <p:spPr bwMode="auto">
          <a:xfrm>
            <a:off x="4302949" y="6603918"/>
            <a:ext cx="119171" cy="119188"/>
          </a:xfrm>
          <a:custGeom>
            <a:avLst/>
            <a:gdLst>
              <a:gd name="T0" fmla="*/ 172 w 344"/>
              <a:gd name="T1" fmla="*/ 344 h 344"/>
              <a:gd name="T2" fmla="*/ 172 w 344"/>
              <a:gd name="T3" fmla="*/ 344 h 344"/>
              <a:gd name="T4" fmla="*/ 142 w 344"/>
              <a:gd name="T5" fmla="*/ 334 h 344"/>
              <a:gd name="T6" fmla="*/ 124 w 344"/>
              <a:gd name="T7" fmla="*/ 312 h 344"/>
              <a:gd name="T8" fmla="*/ 118 w 344"/>
              <a:gd name="T9" fmla="*/ 300 h 344"/>
              <a:gd name="T10" fmla="*/ 102 w 344"/>
              <a:gd name="T11" fmla="*/ 278 h 344"/>
              <a:gd name="T12" fmla="*/ 72 w 344"/>
              <a:gd name="T13" fmla="*/ 248 h 344"/>
              <a:gd name="T14" fmla="*/ 28 w 344"/>
              <a:gd name="T15" fmla="*/ 218 h 344"/>
              <a:gd name="T16" fmla="*/ 16 w 344"/>
              <a:gd name="T17" fmla="*/ 210 h 344"/>
              <a:gd name="T18" fmla="*/ 2 w 344"/>
              <a:gd name="T19" fmla="*/ 186 h 344"/>
              <a:gd name="T20" fmla="*/ 0 w 344"/>
              <a:gd name="T21" fmla="*/ 172 h 344"/>
              <a:gd name="T22" fmla="*/ 8 w 344"/>
              <a:gd name="T23" fmla="*/ 144 h 344"/>
              <a:gd name="T24" fmla="*/ 30 w 344"/>
              <a:gd name="T25" fmla="*/ 124 h 344"/>
              <a:gd name="T26" fmla="*/ 54 w 344"/>
              <a:gd name="T27" fmla="*/ 112 h 344"/>
              <a:gd name="T28" fmla="*/ 90 w 344"/>
              <a:gd name="T29" fmla="*/ 82 h 344"/>
              <a:gd name="T30" fmla="*/ 112 w 344"/>
              <a:gd name="T31" fmla="*/ 54 h 344"/>
              <a:gd name="T32" fmla="*/ 124 w 344"/>
              <a:gd name="T33" fmla="*/ 34 h 344"/>
              <a:gd name="T34" fmla="*/ 126 w 344"/>
              <a:gd name="T35" fmla="*/ 26 h 344"/>
              <a:gd name="T36" fmla="*/ 142 w 344"/>
              <a:gd name="T37" fmla="*/ 10 h 344"/>
              <a:gd name="T38" fmla="*/ 164 w 344"/>
              <a:gd name="T39" fmla="*/ 2 h 344"/>
              <a:gd name="T40" fmla="*/ 172 w 344"/>
              <a:gd name="T41" fmla="*/ 0 h 344"/>
              <a:gd name="T42" fmla="*/ 172 w 344"/>
              <a:gd name="T43" fmla="*/ 0 h 344"/>
              <a:gd name="T44" fmla="*/ 188 w 344"/>
              <a:gd name="T45" fmla="*/ 2 h 344"/>
              <a:gd name="T46" fmla="*/ 214 w 344"/>
              <a:gd name="T47" fmla="*/ 20 h 344"/>
              <a:gd name="T48" fmla="*/ 222 w 344"/>
              <a:gd name="T49" fmla="*/ 34 h 344"/>
              <a:gd name="T50" fmla="*/ 226 w 344"/>
              <a:gd name="T51" fmla="*/ 44 h 344"/>
              <a:gd name="T52" fmla="*/ 242 w 344"/>
              <a:gd name="T53" fmla="*/ 68 h 344"/>
              <a:gd name="T54" fmla="*/ 270 w 344"/>
              <a:gd name="T55" fmla="*/ 96 h 344"/>
              <a:gd name="T56" fmla="*/ 314 w 344"/>
              <a:gd name="T57" fmla="*/ 124 h 344"/>
              <a:gd name="T58" fmla="*/ 328 w 344"/>
              <a:gd name="T59" fmla="*/ 134 h 344"/>
              <a:gd name="T60" fmla="*/ 342 w 344"/>
              <a:gd name="T61" fmla="*/ 160 h 344"/>
              <a:gd name="T62" fmla="*/ 344 w 344"/>
              <a:gd name="T63" fmla="*/ 176 h 344"/>
              <a:gd name="T64" fmla="*/ 340 w 344"/>
              <a:gd name="T65" fmla="*/ 190 h 344"/>
              <a:gd name="T66" fmla="*/ 322 w 344"/>
              <a:gd name="T67" fmla="*/ 214 h 344"/>
              <a:gd name="T68" fmla="*/ 308 w 344"/>
              <a:gd name="T69" fmla="*/ 222 h 344"/>
              <a:gd name="T70" fmla="*/ 276 w 344"/>
              <a:gd name="T71" fmla="*/ 240 h 344"/>
              <a:gd name="T72" fmla="*/ 250 w 344"/>
              <a:gd name="T73" fmla="*/ 266 h 344"/>
              <a:gd name="T74" fmla="*/ 232 w 344"/>
              <a:gd name="T75" fmla="*/ 292 h 344"/>
              <a:gd name="T76" fmla="*/ 220 w 344"/>
              <a:gd name="T77" fmla="*/ 312 h 344"/>
              <a:gd name="T78" fmla="*/ 200 w 344"/>
              <a:gd name="T79" fmla="*/ 336 h 344"/>
              <a:gd name="T80" fmla="*/ 172 w 344"/>
              <a:gd name="T81" fmla="*/ 344 h 344"/>
              <a:gd name="T82" fmla="*/ 146 w 344"/>
              <a:gd name="T83" fmla="*/ 172 h 344"/>
              <a:gd name="T84" fmla="*/ 170 w 344"/>
              <a:gd name="T85" fmla="*/ 196 h 344"/>
              <a:gd name="T86" fmla="*/ 196 w 344"/>
              <a:gd name="T87" fmla="*/ 170 h 344"/>
              <a:gd name="T88" fmla="*/ 172 w 344"/>
              <a:gd name="T89" fmla="*/ 148 h 344"/>
              <a:gd name="T90" fmla="*/ 146 w 344"/>
              <a:gd name="T91" fmla="*/ 17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4" h="344">
                <a:moveTo>
                  <a:pt x="172" y="344"/>
                </a:moveTo>
                <a:lnTo>
                  <a:pt x="172" y="344"/>
                </a:lnTo>
                <a:lnTo>
                  <a:pt x="172" y="344"/>
                </a:lnTo>
                <a:lnTo>
                  <a:pt x="172" y="344"/>
                </a:lnTo>
                <a:lnTo>
                  <a:pt x="156" y="342"/>
                </a:lnTo>
                <a:lnTo>
                  <a:pt x="142" y="334"/>
                </a:lnTo>
                <a:lnTo>
                  <a:pt x="132" y="324"/>
                </a:lnTo>
                <a:lnTo>
                  <a:pt x="124" y="312"/>
                </a:lnTo>
                <a:lnTo>
                  <a:pt x="124" y="312"/>
                </a:lnTo>
                <a:lnTo>
                  <a:pt x="118" y="300"/>
                </a:lnTo>
                <a:lnTo>
                  <a:pt x="112" y="290"/>
                </a:lnTo>
                <a:lnTo>
                  <a:pt x="102" y="278"/>
                </a:lnTo>
                <a:lnTo>
                  <a:pt x="90" y="264"/>
                </a:lnTo>
                <a:lnTo>
                  <a:pt x="72" y="248"/>
                </a:lnTo>
                <a:lnTo>
                  <a:pt x="52" y="232"/>
                </a:lnTo>
                <a:lnTo>
                  <a:pt x="28" y="218"/>
                </a:lnTo>
                <a:lnTo>
                  <a:pt x="28" y="218"/>
                </a:lnTo>
                <a:lnTo>
                  <a:pt x="16" y="210"/>
                </a:lnTo>
                <a:lnTo>
                  <a:pt x="8" y="198"/>
                </a:lnTo>
                <a:lnTo>
                  <a:pt x="2" y="186"/>
                </a:lnTo>
                <a:lnTo>
                  <a:pt x="0" y="172"/>
                </a:lnTo>
                <a:lnTo>
                  <a:pt x="0" y="172"/>
                </a:lnTo>
                <a:lnTo>
                  <a:pt x="2" y="156"/>
                </a:lnTo>
                <a:lnTo>
                  <a:pt x="8" y="144"/>
                </a:lnTo>
                <a:lnTo>
                  <a:pt x="18" y="132"/>
                </a:lnTo>
                <a:lnTo>
                  <a:pt x="30" y="124"/>
                </a:lnTo>
                <a:lnTo>
                  <a:pt x="30" y="124"/>
                </a:lnTo>
                <a:lnTo>
                  <a:pt x="54" y="112"/>
                </a:lnTo>
                <a:lnTo>
                  <a:pt x="74" y="96"/>
                </a:lnTo>
                <a:lnTo>
                  <a:pt x="90" y="82"/>
                </a:lnTo>
                <a:lnTo>
                  <a:pt x="102" y="68"/>
                </a:lnTo>
                <a:lnTo>
                  <a:pt x="112" y="54"/>
                </a:lnTo>
                <a:lnTo>
                  <a:pt x="118" y="44"/>
                </a:lnTo>
                <a:lnTo>
                  <a:pt x="124" y="34"/>
                </a:lnTo>
                <a:lnTo>
                  <a:pt x="124" y="34"/>
                </a:lnTo>
                <a:lnTo>
                  <a:pt x="126" y="26"/>
                </a:lnTo>
                <a:lnTo>
                  <a:pt x="130" y="20"/>
                </a:lnTo>
                <a:lnTo>
                  <a:pt x="142" y="10"/>
                </a:lnTo>
                <a:lnTo>
                  <a:pt x="156" y="2"/>
                </a:lnTo>
                <a:lnTo>
                  <a:pt x="164" y="2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80" y="2"/>
                </a:lnTo>
                <a:lnTo>
                  <a:pt x="188" y="2"/>
                </a:lnTo>
                <a:lnTo>
                  <a:pt x="202" y="10"/>
                </a:lnTo>
                <a:lnTo>
                  <a:pt x="214" y="20"/>
                </a:lnTo>
                <a:lnTo>
                  <a:pt x="218" y="28"/>
                </a:lnTo>
                <a:lnTo>
                  <a:pt x="222" y="34"/>
                </a:lnTo>
                <a:lnTo>
                  <a:pt x="222" y="34"/>
                </a:lnTo>
                <a:lnTo>
                  <a:pt x="226" y="44"/>
                </a:lnTo>
                <a:lnTo>
                  <a:pt x="232" y="56"/>
                </a:lnTo>
                <a:lnTo>
                  <a:pt x="242" y="68"/>
                </a:lnTo>
                <a:lnTo>
                  <a:pt x="254" y="82"/>
                </a:lnTo>
                <a:lnTo>
                  <a:pt x="270" y="96"/>
                </a:lnTo>
                <a:lnTo>
                  <a:pt x="290" y="112"/>
                </a:lnTo>
                <a:lnTo>
                  <a:pt x="314" y="124"/>
                </a:lnTo>
                <a:lnTo>
                  <a:pt x="314" y="124"/>
                </a:lnTo>
                <a:lnTo>
                  <a:pt x="328" y="134"/>
                </a:lnTo>
                <a:lnTo>
                  <a:pt x="336" y="146"/>
                </a:lnTo>
                <a:lnTo>
                  <a:pt x="342" y="160"/>
                </a:lnTo>
                <a:lnTo>
                  <a:pt x="344" y="176"/>
                </a:lnTo>
                <a:lnTo>
                  <a:pt x="344" y="176"/>
                </a:lnTo>
                <a:lnTo>
                  <a:pt x="342" y="184"/>
                </a:lnTo>
                <a:lnTo>
                  <a:pt x="340" y="190"/>
                </a:lnTo>
                <a:lnTo>
                  <a:pt x="334" y="204"/>
                </a:lnTo>
                <a:lnTo>
                  <a:pt x="322" y="214"/>
                </a:lnTo>
                <a:lnTo>
                  <a:pt x="308" y="222"/>
                </a:lnTo>
                <a:lnTo>
                  <a:pt x="308" y="222"/>
                </a:lnTo>
                <a:lnTo>
                  <a:pt x="292" y="230"/>
                </a:lnTo>
                <a:lnTo>
                  <a:pt x="276" y="240"/>
                </a:lnTo>
                <a:lnTo>
                  <a:pt x="262" y="252"/>
                </a:lnTo>
                <a:lnTo>
                  <a:pt x="250" y="266"/>
                </a:lnTo>
                <a:lnTo>
                  <a:pt x="240" y="278"/>
                </a:lnTo>
                <a:lnTo>
                  <a:pt x="232" y="292"/>
                </a:lnTo>
                <a:lnTo>
                  <a:pt x="220" y="312"/>
                </a:lnTo>
                <a:lnTo>
                  <a:pt x="220" y="312"/>
                </a:lnTo>
                <a:lnTo>
                  <a:pt x="212" y="326"/>
                </a:lnTo>
                <a:lnTo>
                  <a:pt x="200" y="336"/>
                </a:lnTo>
                <a:lnTo>
                  <a:pt x="188" y="342"/>
                </a:lnTo>
                <a:lnTo>
                  <a:pt x="172" y="344"/>
                </a:lnTo>
                <a:lnTo>
                  <a:pt x="172" y="344"/>
                </a:lnTo>
                <a:close/>
                <a:moveTo>
                  <a:pt x="146" y="172"/>
                </a:moveTo>
                <a:lnTo>
                  <a:pt x="146" y="172"/>
                </a:lnTo>
                <a:lnTo>
                  <a:pt x="170" y="196"/>
                </a:lnTo>
                <a:lnTo>
                  <a:pt x="170" y="196"/>
                </a:lnTo>
                <a:lnTo>
                  <a:pt x="196" y="170"/>
                </a:lnTo>
                <a:lnTo>
                  <a:pt x="196" y="170"/>
                </a:lnTo>
                <a:lnTo>
                  <a:pt x="172" y="148"/>
                </a:lnTo>
                <a:lnTo>
                  <a:pt x="172" y="148"/>
                </a:lnTo>
                <a:lnTo>
                  <a:pt x="146" y="172"/>
                </a:lnTo>
                <a:lnTo>
                  <a:pt x="146" y="17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7" name="Freeform 18"/>
          <p:cNvSpPr>
            <a:spLocks/>
          </p:cNvSpPr>
          <p:nvPr userDrawn="1"/>
        </p:nvSpPr>
        <p:spPr bwMode="auto">
          <a:xfrm>
            <a:off x="4344519" y="6468792"/>
            <a:ext cx="36722" cy="121960"/>
          </a:xfrm>
          <a:custGeom>
            <a:avLst/>
            <a:gdLst>
              <a:gd name="T0" fmla="*/ 52 w 106"/>
              <a:gd name="T1" fmla="*/ 352 h 352"/>
              <a:gd name="T2" fmla="*/ 52 w 106"/>
              <a:gd name="T3" fmla="*/ 352 h 352"/>
              <a:gd name="T4" fmla="*/ 52 w 106"/>
              <a:gd name="T5" fmla="*/ 352 h 352"/>
              <a:gd name="T6" fmla="*/ 52 w 106"/>
              <a:gd name="T7" fmla="*/ 352 h 352"/>
              <a:gd name="T8" fmla="*/ 40 w 106"/>
              <a:gd name="T9" fmla="*/ 352 h 352"/>
              <a:gd name="T10" fmla="*/ 32 w 106"/>
              <a:gd name="T11" fmla="*/ 348 h 352"/>
              <a:gd name="T12" fmla="*/ 22 w 106"/>
              <a:gd name="T13" fmla="*/ 342 h 352"/>
              <a:gd name="T14" fmla="*/ 14 w 106"/>
              <a:gd name="T15" fmla="*/ 336 h 352"/>
              <a:gd name="T16" fmla="*/ 8 w 106"/>
              <a:gd name="T17" fmla="*/ 328 h 352"/>
              <a:gd name="T18" fmla="*/ 4 w 106"/>
              <a:gd name="T19" fmla="*/ 320 h 352"/>
              <a:gd name="T20" fmla="*/ 0 w 106"/>
              <a:gd name="T21" fmla="*/ 310 h 352"/>
              <a:gd name="T22" fmla="*/ 0 w 106"/>
              <a:gd name="T23" fmla="*/ 300 h 352"/>
              <a:gd name="T24" fmla="*/ 0 w 106"/>
              <a:gd name="T25" fmla="*/ 300 h 352"/>
              <a:gd name="T26" fmla="*/ 0 w 106"/>
              <a:gd name="T27" fmla="*/ 134 h 352"/>
              <a:gd name="T28" fmla="*/ 0 w 106"/>
              <a:gd name="T29" fmla="*/ 44 h 352"/>
              <a:gd name="T30" fmla="*/ 52 w 106"/>
              <a:gd name="T31" fmla="*/ 36 h 352"/>
              <a:gd name="T32" fmla="*/ 90 w 106"/>
              <a:gd name="T33" fmla="*/ 0 h 352"/>
              <a:gd name="T34" fmla="*/ 90 w 106"/>
              <a:gd name="T35" fmla="*/ 0 h 352"/>
              <a:gd name="T36" fmla="*/ 96 w 106"/>
              <a:gd name="T37" fmla="*/ 6 h 352"/>
              <a:gd name="T38" fmla="*/ 100 w 106"/>
              <a:gd name="T39" fmla="*/ 16 h 352"/>
              <a:gd name="T40" fmla="*/ 104 w 106"/>
              <a:gd name="T41" fmla="*/ 28 h 352"/>
              <a:gd name="T42" fmla="*/ 106 w 106"/>
              <a:gd name="T43" fmla="*/ 52 h 352"/>
              <a:gd name="T44" fmla="*/ 106 w 106"/>
              <a:gd name="T45" fmla="*/ 138 h 352"/>
              <a:gd name="T46" fmla="*/ 104 w 106"/>
              <a:gd name="T47" fmla="*/ 300 h 352"/>
              <a:gd name="T48" fmla="*/ 104 w 106"/>
              <a:gd name="T49" fmla="*/ 300 h 352"/>
              <a:gd name="T50" fmla="*/ 104 w 106"/>
              <a:gd name="T51" fmla="*/ 310 h 352"/>
              <a:gd name="T52" fmla="*/ 100 w 106"/>
              <a:gd name="T53" fmla="*/ 320 h 352"/>
              <a:gd name="T54" fmla="*/ 96 w 106"/>
              <a:gd name="T55" fmla="*/ 330 h 352"/>
              <a:gd name="T56" fmla="*/ 88 w 106"/>
              <a:gd name="T57" fmla="*/ 338 h 352"/>
              <a:gd name="T58" fmla="*/ 82 w 106"/>
              <a:gd name="T59" fmla="*/ 344 h 352"/>
              <a:gd name="T60" fmla="*/ 72 w 106"/>
              <a:gd name="T61" fmla="*/ 348 h 352"/>
              <a:gd name="T62" fmla="*/ 62 w 106"/>
              <a:gd name="T63" fmla="*/ 352 h 352"/>
              <a:gd name="T64" fmla="*/ 52 w 106"/>
              <a:gd name="T65" fmla="*/ 352 h 352"/>
              <a:gd name="T66" fmla="*/ 52 w 106"/>
              <a:gd name="T67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" h="352">
                <a:moveTo>
                  <a:pt x="52" y="352"/>
                </a:moveTo>
                <a:lnTo>
                  <a:pt x="52" y="352"/>
                </a:lnTo>
                <a:lnTo>
                  <a:pt x="52" y="352"/>
                </a:lnTo>
                <a:lnTo>
                  <a:pt x="52" y="352"/>
                </a:lnTo>
                <a:lnTo>
                  <a:pt x="40" y="352"/>
                </a:lnTo>
                <a:lnTo>
                  <a:pt x="32" y="348"/>
                </a:lnTo>
                <a:lnTo>
                  <a:pt x="22" y="342"/>
                </a:lnTo>
                <a:lnTo>
                  <a:pt x="14" y="336"/>
                </a:lnTo>
                <a:lnTo>
                  <a:pt x="8" y="328"/>
                </a:lnTo>
                <a:lnTo>
                  <a:pt x="4" y="320"/>
                </a:lnTo>
                <a:lnTo>
                  <a:pt x="0" y="310"/>
                </a:lnTo>
                <a:lnTo>
                  <a:pt x="0" y="300"/>
                </a:lnTo>
                <a:lnTo>
                  <a:pt x="0" y="300"/>
                </a:lnTo>
                <a:lnTo>
                  <a:pt x="0" y="134"/>
                </a:lnTo>
                <a:lnTo>
                  <a:pt x="0" y="44"/>
                </a:lnTo>
                <a:lnTo>
                  <a:pt x="52" y="36"/>
                </a:lnTo>
                <a:lnTo>
                  <a:pt x="90" y="0"/>
                </a:lnTo>
                <a:lnTo>
                  <a:pt x="90" y="0"/>
                </a:lnTo>
                <a:lnTo>
                  <a:pt x="96" y="6"/>
                </a:lnTo>
                <a:lnTo>
                  <a:pt x="100" y="16"/>
                </a:lnTo>
                <a:lnTo>
                  <a:pt x="104" y="28"/>
                </a:lnTo>
                <a:lnTo>
                  <a:pt x="106" y="52"/>
                </a:lnTo>
                <a:lnTo>
                  <a:pt x="106" y="138"/>
                </a:lnTo>
                <a:lnTo>
                  <a:pt x="104" y="300"/>
                </a:lnTo>
                <a:lnTo>
                  <a:pt x="104" y="300"/>
                </a:lnTo>
                <a:lnTo>
                  <a:pt x="104" y="310"/>
                </a:lnTo>
                <a:lnTo>
                  <a:pt x="100" y="320"/>
                </a:lnTo>
                <a:lnTo>
                  <a:pt x="96" y="330"/>
                </a:lnTo>
                <a:lnTo>
                  <a:pt x="88" y="338"/>
                </a:lnTo>
                <a:lnTo>
                  <a:pt x="82" y="344"/>
                </a:lnTo>
                <a:lnTo>
                  <a:pt x="72" y="348"/>
                </a:lnTo>
                <a:lnTo>
                  <a:pt x="62" y="352"/>
                </a:lnTo>
                <a:lnTo>
                  <a:pt x="52" y="352"/>
                </a:lnTo>
                <a:lnTo>
                  <a:pt x="52" y="35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8" name="Rectangle 207"/>
          <p:cNvSpPr/>
          <p:nvPr userDrawn="1"/>
        </p:nvSpPr>
        <p:spPr bwMode="auto">
          <a:xfrm>
            <a:off x="-212623" y="6858000"/>
            <a:ext cx="12617246" cy="768473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9" name="Rectangle 208"/>
          <p:cNvSpPr/>
          <p:nvPr userDrawn="1"/>
        </p:nvSpPr>
        <p:spPr bwMode="auto">
          <a:xfrm>
            <a:off x="-384182" y="6088046"/>
            <a:ext cx="384182" cy="768473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4" name="Rectangle 203"/>
          <p:cNvSpPr/>
          <p:nvPr userDrawn="1"/>
        </p:nvSpPr>
        <p:spPr bwMode="auto">
          <a:xfrm>
            <a:off x="0" y="5404123"/>
            <a:ext cx="12192000" cy="9386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/>
          <p:cNvSpPr/>
          <p:nvPr userDrawn="1"/>
        </p:nvSpPr>
        <p:spPr bwMode="auto">
          <a:xfrm>
            <a:off x="0" y="6342794"/>
            <a:ext cx="12192000" cy="515206"/>
          </a:xfrm>
          <a:prstGeom prst="rect">
            <a:avLst/>
          </a:prstGeom>
          <a:solidFill>
            <a:srgbClr val="0078D7">
              <a:alpha val="3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1" name="Picture 210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68139" y="6496726"/>
            <a:ext cx="918197" cy="20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931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3" y="228604"/>
            <a:ext cx="11151917" cy="7478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53" y="1447801"/>
            <a:ext cx="11151917" cy="20520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519250" y="6438437"/>
            <a:ext cx="2750003" cy="128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8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649487" y="6438716"/>
            <a:ext cx="2750003" cy="128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921163" y="6438716"/>
            <a:ext cx="2750003" cy="128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12783-0745-4B45-89C3-4C889D56054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86551162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 Placeholder 1"/>
          <p:cNvSpPr txBox="1">
            <a:spLocks/>
          </p:cNvSpPr>
          <p:nvPr userDrawn="1"/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4B8C21-472C-43AD-8B9F-5964D09AB204}" type="slidenum">
              <a:rPr lang="en-IN" sz="1200" smtClean="0"/>
              <a:pPr/>
              <a:t>‹#›</a:t>
            </a:fld>
            <a:endParaRPr lang="en-IN" sz="1200"/>
          </a:p>
        </p:txBody>
      </p:sp>
      <p:sp>
        <p:nvSpPr>
          <p:cNvPr id="192" name="Slide Number Placeholder 2"/>
          <p:cNvSpPr txBox="1">
            <a:spLocks/>
          </p:cNvSpPr>
          <p:nvPr userDrawn="1"/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4B8C21-472C-43AD-8B9F-5964D09AB204}" type="slidenum">
              <a:rPr lang="en-IN" sz="1200" smtClean="0"/>
              <a:pPr/>
              <a:t>‹#›</a:t>
            </a:fld>
            <a:endParaRPr lang="en-IN" sz="120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0" y="-4991"/>
            <a:ext cx="12192000" cy="690790"/>
          </a:xfrm>
        </p:spPr>
        <p:txBody>
          <a:bodyPr>
            <a:normAutofit/>
          </a:bodyPr>
          <a:lstStyle>
            <a:lvl1pPr marL="0"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0" baseline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</a:defRPr>
            </a:lvl1pPr>
          </a:lstStyle>
          <a:p>
            <a:pPr marL="0" lvl="0"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en-US" sz="4400" spc="0">
                <a:ln>
                  <a:noFill/>
                </a:ln>
                <a:solidFill>
                  <a:srgbClr val="000000"/>
                </a:solidFill>
                <a:latin typeface="Segoe UI Light" panose="020B0502040204020203" pitchFamily="34" charset="0"/>
                <a:cs typeface="+mn-cs"/>
              </a:rPr>
              <a:t>Master Title </a:t>
            </a: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505050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+mn-cs"/>
              </a:rPr>
              <a:t>| </a:t>
            </a:r>
            <a:r>
              <a:rPr lang="en-US" sz="4400" b="0" kern="1200" cap="none" spc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+mn-cs"/>
              </a:rPr>
              <a:t>Sub-Title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9" y="2991036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177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3624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5584068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roup 1819">
            <a:extLst>
              <a:ext uri="{FF2B5EF4-FFF2-40B4-BE49-F238E27FC236}">
                <a16:creationId xmlns:a16="http://schemas.microsoft.com/office/drawing/2014/main" id="{869BE5D7-E829-4961-B1B7-41D71CE1884E}"/>
              </a:ext>
            </a:extLst>
          </p:cNvPr>
          <p:cNvGrpSpPr/>
          <p:nvPr userDrawn="1"/>
        </p:nvGrpSpPr>
        <p:grpSpPr>
          <a:xfrm>
            <a:off x="83663" y="2629143"/>
            <a:ext cx="12009863" cy="176637"/>
            <a:chOff x="83663" y="2532000"/>
            <a:chExt cx="12009863" cy="17663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CCBD172E-16C3-403C-9368-0328FC26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4166227-46D8-4126-BE4E-CF716C37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F496A010-B395-4C51-9623-DA6CD1623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5916D425-6CDB-41B5-8E77-75822A85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12D95EC-09AB-4721-B118-9BA4766A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0B0623A-5ABE-4597-85FE-45CE83A41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291EE3F5-F099-4209-940E-84AC8C17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8A93BB8-784F-40C4-939D-AFCAF7AD8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8DA4D1-7460-47F0-A30E-54A8DCEC1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F522BDAA-9591-4786-94F5-82E3C052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5F9C50EC-F569-443B-85EF-7C5E1EA56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11618BDE-C8F1-4FDF-BCF5-6A2DD760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0D88A09E-CACD-44DB-B6EB-EAB7D76C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7F6ACAEE-E6E1-44B7-B6F8-227B118F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5A89059-0D60-4DEE-9B08-00CDB0C3E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066CF743-D39B-4687-8FC2-DF849C855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" name="Freeform 477">
              <a:extLst>
                <a:ext uri="{FF2B5EF4-FFF2-40B4-BE49-F238E27FC236}">
                  <a16:creationId xmlns:a16="http://schemas.microsoft.com/office/drawing/2014/main" id="{CBACD5E4-8FF3-4456-B84A-4E3D9628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" name="Freeform 478">
              <a:extLst>
                <a:ext uri="{FF2B5EF4-FFF2-40B4-BE49-F238E27FC236}">
                  <a16:creationId xmlns:a16="http://schemas.microsoft.com/office/drawing/2014/main" id="{E44D2C0F-4D6E-4A3B-8922-E8FBDED9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" name="Freeform 479">
              <a:extLst>
                <a:ext uri="{FF2B5EF4-FFF2-40B4-BE49-F238E27FC236}">
                  <a16:creationId xmlns:a16="http://schemas.microsoft.com/office/drawing/2014/main" id="{93E94D2F-3E31-4530-B785-FE1E593A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" name="Freeform 480">
              <a:extLst>
                <a:ext uri="{FF2B5EF4-FFF2-40B4-BE49-F238E27FC236}">
                  <a16:creationId xmlns:a16="http://schemas.microsoft.com/office/drawing/2014/main" id="{E9FA8B68-98B1-4358-BBCA-6B19E7A1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415C3169-48A8-4AC5-A000-A7127C39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2A4F40AE-C31A-4D77-9C89-75874B35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5142232A-1C77-4605-965B-70AD2836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D45B0B9A-BF71-4870-9246-CEECA898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11B583FD-5FBE-4729-9126-00D9ADC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24EF891-8DDC-4FA4-8A0E-75CBDF3B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ED799D22-D0AC-4014-AA84-E85E3C4A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C97C26A2-4463-4835-9537-7D2159CF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8E1EEBB4-DACF-49D9-BF85-8078CC861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06B51FDA-6279-43D8-A952-E0699AC4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518708C8-E6CE-4A36-AFCA-2C25AEA5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75492816-856E-43B2-ADF9-DC9B9E29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5BF10B53-E727-48B6-BD89-92DA47E25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D56552-E5A7-43CF-8DEA-2FCB0F10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2E108B6F-B79F-4BAC-9160-22525B59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4A741E74-F57F-438F-A7AA-9BF8056E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AF9783B9-D24A-45A6-AB36-BE5F72179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4C5E6AEC-0A32-49D8-AEBD-BE7BBB73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" name="Freeform 499">
              <a:extLst>
                <a:ext uri="{FF2B5EF4-FFF2-40B4-BE49-F238E27FC236}">
                  <a16:creationId xmlns:a16="http://schemas.microsoft.com/office/drawing/2014/main" id="{4F350EC0-231D-425B-83BC-083222A91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" name="Freeform 500">
              <a:extLst>
                <a:ext uri="{FF2B5EF4-FFF2-40B4-BE49-F238E27FC236}">
                  <a16:creationId xmlns:a16="http://schemas.microsoft.com/office/drawing/2014/main" id="{3CBA4DBC-2AB8-4107-84AE-839424F1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" name="Freeform 501">
              <a:extLst>
                <a:ext uri="{FF2B5EF4-FFF2-40B4-BE49-F238E27FC236}">
                  <a16:creationId xmlns:a16="http://schemas.microsoft.com/office/drawing/2014/main" id="{E53A1FBA-56C4-4BF2-B6DA-1216FFEF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" name="Freeform 502">
              <a:extLst>
                <a:ext uri="{FF2B5EF4-FFF2-40B4-BE49-F238E27FC236}">
                  <a16:creationId xmlns:a16="http://schemas.microsoft.com/office/drawing/2014/main" id="{4F211093-459C-48AC-B7BB-2D49045B8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9B16233-3EBE-48D1-800E-BF3CB251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7CC94C21-6884-4456-B340-96114274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7F725FE8-8769-4D43-8EC0-E75FD9589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306A062D-B9AA-4B2F-808D-1E38DB11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9ED87787-11CD-4341-88DC-D372868B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60FE8B75-05EC-45DD-B240-F5047788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B29EDD4B-995B-4A76-8F4F-EEFF8977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0B7A114-1E0F-42C0-A06F-002FAECA8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7E21293-CF99-4DE4-BC50-8C88B2215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63E2689F-1B2E-407A-94DF-BCC71539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ACF08AAD-25CD-4EAD-88D5-DDCA62AF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53D227F5-24F5-4133-B688-1CE3CE4D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8C36492D-136D-4944-8295-90556935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4894DC3-ED0E-4D69-BC29-9C80D94B7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E9822D78-886C-45DE-964C-ED98826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EAFDE785-1593-4030-B8A3-E28F9B7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7ADB6A5E-4343-4DE6-B32F-425A4D7C2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9349E14-3453-4AF4-91FF-41CBD0D1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" name="Freeform 387">
              <a:extLst>
                <a:ext uri="{FF2B5EF4-FFF2-40B4-BE49-F238E27FC236}">
                  <a16:creationId xmlns:a16="http://schemas.microsoft.com/office/drawing/2014/main" id="{921140D9-4822-45E9-A60E-AED91609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" name="Freeform 388">
              <a:extLst>
                <a:ext uri="{FF2B5EF4-FFF2-40B4-BE49-F238E27FC236}">
                  <a16:creationId xmlns:a16="http://schemas.microsoft.com/office/drawing/2014/main" id="{FE3AD08C-AD3E-436B-BB97-FB7C33DE1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" name="Freeform 389">
              <a:extLst>
                <a:ext uri="{FF2B5EF4-FFF2-40B4-BE49-F238E27FC236}">
                  <a16:creationId xmlns:a16="http://schemas.microsoft.com/office/drawing/2014/main" id="{39C0BAE7-EBBB-4CBF-BA1D-0D9A4A1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" name="Freeform 390">
              <a:extLst>
                <a:ext uri="{FF2B5EF4-FFF2-40B4-BE49-F238E27FC236}">
                  <a16:creationId xmlns:a16="http://schemas.microsoft.com/office/drawing/2014/main" id="{41F162C2-D61F-4066-AC29-E526004E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D3D8F3DE-DE89-4F1C-9EEA-BEC6A083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33DAC1-3D0E-4F6B-A5A1-4E94E46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75C22129-CB78-47BA-BAA6-293A233B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1A009602-8130-4467-B236-C31E56ED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01C9EC7-5F39-4BCC-931A-C7091A16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9BEC48DA-611C-400E-908F-148AEBA7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" name="Freeform 397">
              <a:extLst>
                <a:ext uri="{FF2B5EF4-FFF2-40B4-BE49-F238E27FC236}">
                  <a16:creationId xmlns:a16="http://schemas.microsoft.com/office/drawing/2014/main" id="{B6F78119-9F59-4A0C-8FB7-BC39DF06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" name="Freeform 398">
              <a:extLst>
                <a:ext uri="{FF2B5EF4-FFF2-40B4-BE49-F238E27FC236}">
                  <a16:creationId xmlns:a16="http://schemas.microsoft.com/office/drawing/2014/main" id="{AE8ED7F9-EF3A-4FB0-B8A9-72264EB1D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4138168E-982E-4AFC-8C92-FF3DDB37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" name="Freeform 400">
              <a:extLst>
                <a:ext uri="{FF2B5EF4-FFF2-40B4-BE49-F238E27FC236}">
                  <a16:creationId xmlns:a16="http://schemas.microsoft.com/office/drawing/2014/main" id="{98E761A4-1830-473A-BF95-0212FD10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21" name="Group 1820">
            <a:extLst>
              <a:ext uri="{FF2B5EF4-FFF2-40B4-BE49-F238E27FC236}">
                <a16:creationId xmlns:a16="http://schemas.microsoft.com/office/drawing/2014/main" id="{541099ED-BB8B-4885-9A17-74E3BE69FE69}"/>
              </a:ext>
            </a:extLst>
          </p:cNvPr>
          <p:cNvGrpSpPr/>
          <p:nvPr userDrawn="1"/>
        </p:nvGrpSpPr>
        <p:grpSpPr>
          <a:xfrm>
            <a:off x="83663" y="2914177"/>
            <a:ext cx="12009864" cy="176637"/>
            <a:chOff x="83663" y="2829776"/>
            <a:chExt cx="12009864" cy="176637"/>
          </a:xfrm>
        </p:grpSpPr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392D5171-716F-4E9C-BF22-4B7104D3B7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CEDB26D-2B2C-4A79-84E8-29D5180F45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5FD3B6F3-7F10-4E81-8C9E-8260BAEAA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079B1FCE-2F35-45CA-AD93-576F409DE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8653C7C2-32D9-4ED5-9DAB-D5BB2263F4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D00E0DE5-59F4-4E4F-A7BC-057006E01A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9C01E611-D666-425A-A43A-C43D23A95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97953A47-D89F-495A-AFB5-79DE389420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1CB10BF6-B594-4F75-B2B7-E7414DD11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C2ACE534-4295-4F9E-A562-6021A82C91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90A6E9B8-5D7F-43AE-899C-2365797E2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3BA98D26-8488-4CC9-84A8-F3985D4F2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FFA98111-E386-40D2-8E50-D76EDCD702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912729D7-A693-410D-9E9E-46EE3FB71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A4E052D0-5A95-4818-9A47-5D99615108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21D30B51-3DD1-4A0B-AB27-1ADD452BEF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" name="Freeform 521">
              <a:extLst>
                <a:ext uri="{FF2B5EF4-FFF2-40B4-BE49-F238E27FC236}">
                  <a16:creationId xmlns:a16="http://schemas.microsoft.com/office/drawing/2014/main" id="{9E5973D7-880B-4444-8EF4-CBD4AE8F7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" name="Freeform 522">
              <a:extLst>
                <a:ext uri="{FF2B5EF4-FFF2-40B4-BE49-F238E27FC236}">
                  <a16:creationId xmlns:a16="http://schemas.microsoft.com/office/drawing/2014/main" id="{D315560E-A118-4E8F-828D-4107FAF7A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" name="Freeform 523">
              <a:extLst>
                <a:ext uri="{FF2B5EF4-FFF2-40B4-BE49-F238E27FC236}">
                  <a16:creationId xmlns:a16="http://schemas.microsoft.com/office/drawing/2014/main" id="{00311F17-B541-4EFB-802A-4EA0D9EAD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" name="Freeform 524">
              <a:extLst>
                <a:ext uri="{FF2B5EF4-FFF2-40B4-BE49-F238E27FC236}">
                  <a16:creationId xmlns:a16="http://schemas.microsoft.com/office/drawing/2014/main" id="{8F69C512-5E5D-47B6-9217-032803438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6FEA9CBB-0677-4F45-95EC-E422E354E8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5949574-D408-47D4-A07D-0867D9E0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7446A109-2341-441F-84FD-248EF7A887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841ED32C-A397-44AE-9ABB-B53E7ABC1C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51B10CBE-0B0F-4B26-A807-436E08E0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E5BCBA0D-52F0-4729-83A3-CE8AFBFA6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9B13DDD3-0BB3-42C1-9BB0-CE1BE1BB3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CF3C257-8A6C-453E-9854-C2A1726FC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095C4FC6-0599-4414-B78A-D89325804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54BE86A6-25DD-4E30-A39E-6A6D17E12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5159BF3-46CC-4873-B033-147D962CC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38002703-9597-49E1-B0D0-88FDB381A9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67909967-4B73-406F-BE30-678D64DD5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88C614BB-C047-40F9-85CF-0893A0FA21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7BF5FD84-9A4D-4DBC-A1FA-C3205A075E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407C8742-71A7-4E71-9A5D-D06BB9EEE1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CBE2FDD1-B43A-41F8-9EDF-A30939285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41156166-9A63-4FBF-9D3D-3DD9ECEA7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" name="Freeform 543">
              <a:extLst>
                <a:ext uri="{FF2B5EF4-FFF2-40B4-BE49-F238E27FC236}">
                  <a16:creationId xmlns:a16="http://schemas.microsoft.com/office/drawing/2014/main" id="{0521FBB5-5E11-4227-9C46-7C05BC054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" name="Freeform 544">
              <a:extLst>
                <a:ext uri="{FF2B5EF4-FFF2-40B4-BE49-F238E27FC236}">
                  <a16:creationId xmlns:a16="http://schemas.microsoft.com/office/drawing/2014/main" id="{DD963703-A5E9-4193-B7AE-D716B7A45C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" name="Freeform 545">
              <a:extLst>
                <a:ext uri="{FF2B5EF4-FFF2-40B4-BE49-F238E27FC236}">
                  <a16:creationId xmlns:a16="http://schemas.microsoft.com/office/drawing/2014/main" id="{B0E795AF-9183-4BFA-B235-C57F24C85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0" name="Freeform 546">
              <a:extLst>
                <a:ext uri="{FF2B5EF4-FFF2-40B4-BE49-F238E27FC236}">
                  <a16:creationId xmlns:a16="http://schemas.microsoft.com/office/drawing/2014/main" id="{296D1392-E439-4296-9778-4D770C79A2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A7DE2403-60C7-4025-AC46-8669B87D9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10729E0B-C412-43C5-9E5B-8622F1E24B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BC16467-A8FC-4767-B479-821C5AACE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582C6D7-D089-4BD2-B086-3B28915FD2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" name="Freeform 403">
              <a:extLst>
                <a:ext uri="{FF2B5EF4-FFF2-40B4-BE49-F238E27FC236}">
                  <a16:creationId xmlns:a16="http://schemas.microsoft.com/office/drawing/2014/main" id="{606F5F8A-8CC4-440F-86B9-EA3776B2B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" name="Freeform 404">
              <a:extLst>
                <a:ext uri="{FF2B5EF4-FFF2-40B4-BE49-F238E27FC236}">
                  <a16:creationId xmlns:a16="http://schemas.microsoft.com/office/drawing/2014/main" id="{1528F21E-EB99-4A5A-9E43-FD5D55A54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" name="Freeform 405">
              <a:extLst>
                <a:ext uri="{FF2B5EF4-FFF2-40B4-BE49-F238E27FC236}">
                  <a16:creationId xmlns:a16="http://schemas.microsoft.com/office/drawing/2014/main" id="{4B0EAE85-0C97-4A97-9332-66097D717A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" name="Freeform 406">
              <a:extLst>
                <a:ext uri="{FF2B5EF4-FFF2-40B4-BE49-F238E27FC236}">
                  <a16:creationId xmlns:a16="http://schemas.microsoft.com/office/drawing/2014/main" id="{B2CF78D2-78D4-4FF0-A9CB-63AF612D3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381A07A5-4B99-4ABB-9659-2B16C60BD3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D54498B5-A780-4F4C-A49E-23D947DDD3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16AC04F-87E4-4453-8955-4F5B6AC63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10180E1-5136-4852-A120-2FA6F99D6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CBB855A4-1E9D-42A6-9F78-FC43E68A6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B8A5A80-3541-497F-B6C5-D54C9B554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A5DA074-0347-42CE-A3CC-05EDDB2F1B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832DEEF-DDC8-4E3B-9E70-AED27E53E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B01C2F5E-6796-4EED-854B-917C31A51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3E0B317-DD1F-4BEF-874B-EFA24AB15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8384A136-FACA-4243-9386-CEE3B7FF2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30C7A2AD-148E-4F74-82FE-A20AA30DF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867C3ECA-9BCB-41C1-81F3-13A7FBB3A6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71AF6C65-04D1-44BE-B8F8-455F881F5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3F00F70B-8021-4B4F-A6CA-FB29295786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B4EBCF14-7DA3-4676-91BD-09C9739D49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C8A097F-DD68-4725-A275-728839BB5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4B6A36A2-898B-4FC6-9109-1231547373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" name="Freeform 425">
              <a:extLst>
                <a:ext uri="{FF2B5EF4-FFF2-40B4-BE49-F238E27FC236}">
                  <a16:creationId xmlns:a16="http://schemas.microsoft.com/office/drawing/2014/main" id="{021DA16D-21AD-463B-AB5E-98D37FC65A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" name="Freeform 426">
              <a:extLst>
                <a:ext uri="{FF2B5EF4-FFF2-40B4-BE49-F238E27FC236}">
                  <a16:creationId xmlns:a16="http://schemas.microsoft.com/office/drawing/2014/main" id="{977918E1-3770-416B-A895-14206573E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" name="Freeform 427">
              <a:extLst>
                <a:ext uri="{FF2B5EF4-FFF2-40B4-BE49-F238E27FC236}">
                  <a16:creationId xmlns:a16="http://schemas.microsoft.com/office/drawing/2014/main" id="{7A3A3F32-DAF2-4810-A6F3-06D3D1FE8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" name="Freeform 428">
              <a:extLst>
                <a:ext uri="{FF2B5EF4-FFF2-40B4-BE49-F238E27FC236}">
                  <a16:creationId xmlns:a16="http://schemas.microsoft.com/office/drawing/2014/main" id="{E3E01BC9-279B-4F0E-A33E-59F0C08DA4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D90933B-2F75-4EE8-871B-FD9DC0C82B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DB39CD11-82D9-44CD-9F8B-0B5D50B975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6" name="Group 1805">
            <a:extLst>
              <a:ext uri="{FF2B5EF4-FFF2-40B4-BE49-F238E27FC236}">
                <a16:creationId xmlns:a16="http://schemas.microsoft.com/office/drawing/2014/main" id="{BE72D951-75A4-4DA9-8903-264B4C8AD6CE}"/>
              </a:ext>
            </a:extLst>
          </p:cNvPr>
          <p:cNvGrpSpPr/>
          <p:nvPr userDrawn="1"/>
        </p:nvGrpSpPr>
        <p:grpSpPr>
          <a:xfrm>
            <a:off x="83663" y="3199211"/>
            <a:ext cx="12009863" cy="176637"/>
            <a:chOff x="83663" y="3120085"/>
            <a:chExt cx="12009863" cy="176637"/>
          </a:xfrm>
        </p:grpSpPr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264AC6E7-01D5-40D8-8743-B48FAE5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AF1A290E-9D5C-4D3E-B58F-B8A8F93E7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A66BF2C9-ABEB-49A8-9D26-1799DD2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6" name="Freeform 32">
              <a:extLst>
                <a:ext uri="{FF2B5EF4-FFF2-40B4-BE49-F238E27FC236}">
                  <a16:creationId xmlns:a16="http://schemas.microsoft.com/office/drawing/2014/main" id="{EFED73C6-3651-46CB-8675-80B071CA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42D6DE5F-4428-42A4-8443-3D7AEB80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77EAB4FC-86D4-4318-80A7-44794FA6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DB3DD124-1B6A-4866-BBFD-7F9A76EB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3D7A3F88-AAA4-4E6D-8BB1-79ECBB6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C7F4F5A3-B635-40FF-90A9-D0FD41B4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83F4EA44-920C-4715-B68B-64BF293B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ACA41A8C-96F8-44FF-9C1A-50DD1B02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9274AA7E-AF9E-4B39-BA51-CA52B0A1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1D2111FD-9B98-4E66-B477-66949920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6AA312F4-25D1-4D24-B568-08ED8ACA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7" name="Freeform 31">
              <a:extLst>
                <a:ext uri="{FF2B5EF4-FFF2-40B4-BE49-F238E27FC236}">
                  <a16:creationId xmlns:a16="http://schemas.microsoft.com/office/drawing/2014/main" id="{E87D0181-2200-42D3-8970-991B9930F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8" name="Freeform 32">
              <a:extLst>
                <a:ext uri="{FF2B5EF4-FFF2-40B4-BE49-F238E27FC236}">
                  <a16:creationId xmlns:a16="http://schemas.microsoft.com/office/drawing/2014/main" id="{09443674-B67D-46F8-BCC5-5ED0CA5F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9" name="Freeform 565">
              <a:extLst>
                <a:ext uri="{FF2B5EF4-FFF2-40B4-BE49-F238E27FC236}">
                  <a16:creationId xmlns:a16="http://schemas.microsoft.com/office/drawing/2014/main" id="{10810694-117B-4425-868B-0E45A3DF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0" name="Freeform 566">
              <a:extLst>
                <a:ext uri="{FF2B5EF4-FFF2-40B4-BE49-F238E27FC236}">
                  <a16:creationId xmlns:a16="http://schemas.microsoft.com/office/drawing/2014/main" id="{AC606DA5-EC36-49E7-9FD5-59A03F72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1" name="Freeform 567">
              <a:extLst>
                <a:ext uri="{FF2B5EF4-FFF2-40B4-BE49-F238E27FC236}">
                  <a16:creationId xmlns:a16="http://schemas.microsoft.com/office/drawing/2014/main" id="{5640AFA6-64C6-41DF-B7CE-4EAAA7A39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2" name="Freeform 568">
              <a:extLst>
                <a:ext uri="{FF2B5EF4-FFF2-40B4-BE49-F238E27FC236}">
                  <a16:creationId xmlns:a16="http://schemas.microsoft.com/office/drawing/2014/main" id="{36AAF8C4-4FBE-4DDD-B437-FB23809EF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7107F083-C1CA-46E9-AECD-5B7DFF24F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662C187E-86A1-4E26-943E-5B32AC16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5" name="Freeform 29">
              <a:extLst>
                <a:ext uri="{FF2B5EF4-FFF2-40B4-BE49-F238E27FC236}">
                  <a16:creationId xmlns:a16="http://schemas.microsoft.com/office/drawing/2014/main" id="{1B5A5D4F-0025-4488-9054-087EAF76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6" name="Freeform 30">
              <a:extLst>
                <a:ext uri="{FF2B5EF4-FFF2-40B4-BE49-F238E27FC236}">
                  <a16:creationId xmlns:a16="http://schemas.microsoft.com/office/drawing/2014/main" id="{30157D0E-8DD5-49D3-B70F-B3C56EEE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BCE73DE1-9D13-42B1-B5A4-EE5D3CC53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8" name="Freeform 32">
              <a:extLst>
                <a:ext uri="{FF2B5EF4-FFF2-40B4-BE49-F238E27FC236}">
                  <a16:creationId xmlns:a16="http://schemas.microsoft.com/office/drawing/2014/main" id="{060FBDA3-C2AE-4610-91C3-35224DD7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9" name="Freeform 29">
              <a:extLst>
                <a:ext uri="{FF2B5EF4-FFF2-40B4-BE49-F238E27FC236}">
                  <a16:creationId xmlns:a16="http://schemas.microsoft.com/office/drawing/2014/main" id="{6AE82579-1DC0-49FB-9D06-FD9A2B3B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0" name="Freeform 30">
              <a:extLst>
                <a:ext uri="{FF2B5EF4-FFF2-40B4-BE49-F238E27FC236}">
                  <a16:creationId xmlns:a16="http://schemas.microsoft.com/office/drawing/2014/main" id="{420E8154-BE21-4CDB-A231-44ABDB3F8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1" name="Freeform 31">
              <a:extLst>
                <a:ext uri="{FF2B5EF4-FFF2-40B4-BE49-F238E27FC236}">
                  <a16:creationId xmlns:a16="http://schemas.microsoft.com/office/drawing/2014/main" id="{D0FE40C5-7CA9-4F36-A9E9-DA9E0272D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2" name="Freeform 32">
              <a:extLst>
                <a:ext uri="{FF2B5EF4-FFF2-40B4-BE49-F238E27FC236}">
                  <a16:creationId xmlns:a16="http://schemas.microsoft.com/office/drawing/2014/main" id="{958440EA-219C-4DC4-9A0F-F2CAE403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912864C7-C94E-4178-B058-7D9C6012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B1D54496-C029-4D78-B5F8-49FC57F1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2C4A7F03-9D2D-4B9A-9AFF-1546D3CE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54AEAF42-949E-47BF-A756-FFADFF64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EE9716AB-1338-4D35-BA91-5FC7764B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C1254EB0-1701-4987-A194-B15335DBA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219967A-953E-478C-B3A7-5AA1ABDB7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06751FEE-A520-4794-AAA3-43FAFBDF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1" name="Freeform 587">
              <a:extLst>
                <a:ext uri="{FF2B5EF4-FFF2-40B4-BE49-F238E27FC236}">
                  <a16:creationId xmlns:a16="http://schemas.microsoft.com/office/drawing/2014/main" id="{B803B876-53D6-47EF-8EDB-C8BF4AC5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2" name="Freeform 588">
              <a:extLst>
                <a:ext uri="{FF2B5EF4-FFF2-40B4-BE49-F238E27FC236}">
                  <a16:creationId xmlns:a16="http://schemas.microsoft.com/office/drawing/2014/main" id="{3377FCAE-9DC2-4C31-8681-215EAEB2D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3" name="Freeform 589">
              <a:extLst>
                <a:ext uri="{FF2B5EF4-FFF2-40B4-BE49-F238E27FC236}">
                  <a16:creationId xmlns:a16="http://schemas.microsoft.com/office/drawing/2014/main" id="{35FD5FA9-B190-4369-BAD8-37DE419F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4" name="Freeform 590">
              <a:extLst>
                <a:ext uri="{FF2B5EF4-FFF2-40B4-BE49-F238E27FC236}">
                  <a16:creationId xmlns:a16="http://schemas.microsoft.com/office/drawing/2014/main" id="{50659306-72E2-4BFC-AA1F-9BE2939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10FBB27E-3BF1-4B8D-A95A-27CDC99A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6" name="Freeform 31">
              <a:extLst>
                <a:ext uri="{FF2B5EF4-FFF2-40B4-BE49-F238E27FC236}">
                  <a16:creationId xmlns:a16="http://schemas.microsoft.com/office/drawing/2014/main" id="{EAB0B7C8-1754-44D3-882E-BCE44C4E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0AD6B4A6-A022-4041-A253-C2627DDB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E726031E-1FDB-4B06-9342-3DB20D51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5DD153F4-03E1-4492-B4FF-B57D2A35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A97A57AF-D73C-4BAB-9043-D4B24F7C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98C0FBE8-7B60-48B1-AEBB-00CADC8D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BAB26855-72E4-4045-A04B-89CE4592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37F28AE2-76CE-46D3-87C8-0A828CB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032E565-2EAF-46C5-8D3A-FA351AD94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BF213DD-D002-4A5B-8BE9-33377A66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FF34AD78-195F-4EE6-BCD6-E29D807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510FD556-9E82-43BD-98BF-6FD72578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8FF55CB-8A40-4125-8509-3940A2CF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B2EA9E0-6B38-4CCA-8FEC-DDB2DFC5B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590C83B-81BE-4F45-9071-4B356A51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7D25CFE3-F8F8-4324-B6D1-0D8A095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FDD53A37-0841-4263-9A35-8EAAE340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" name="Freeform 447">
              <a:extLst>
                <a:ext uri="{FF2B5EF4-FFF2-40B4-BE49-F238E27FC236}">
                  <a16:creationId xmlns:a16="http://schemas.microsoft.com/office/drawing/2014/main" id="{B7EED427-4F31-4F93-9A9C-BC12C2A6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" name="Freeform 448">
              <a:extLst>
                <a:ext uri="{FF2B5EF4-FFF2-40B4-BE49-F238E27FC236}">
                  <a16:creationId xmlns:a16="http://schemas.microsoft.com/office/drawing/2014/main" id="{E4F8E918-F1EC-4F0E-9C84-89A22F563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" name="Freeform 449">
              <a:extLst>
                <a:ext uri="{FF2B5EF4-FFF2-40B4-BE49-F238E27FC236}">
                  <a16:creationId xmlns:a16="http://schemas.microsoft.com/office/drawing/2014/main" id="{AB2BD2ED-0180-429D-BB39-EDB70D8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" name="Freeform 450">
              <a:extLst>
                <a:ext uri="{FF2B5EF4-FFF2-40B4-BE49-F238E27FC236}">
                  <a16:creationId xmlns:a16="http://schemas.microsoft.com/office/drawing/2014/main" id="{53C041EC-3C93-4E73-97D5-E87F5F365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9915E8AC-529E-40C2-A835-572C41FC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B6E49029-E29C-4351-A323-6ADA8C61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78C37C65-A53C-4CFE-AE9A-670B395F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81C5765-632E-4790-B5E3-B12F3C13A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266C91-BE44-495A-B2DE-C01555E8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2EBFC1DA-E5F9-4849-856D-130B4973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5DFE573A-8316-435B-AF08-76701ABB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19E0B935-74E8-4408-9D05-D3E37D0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9EFBB459-365A-4566-B129-395F6CC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80E07E11-BBDF-46B3-84A2-2F40AF03F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2FFD6C10-FC4C-4F41-B7FF-62886559664D}"/>
              </a:ext>
            </a:extLst>
          </p:cNvPr>
          <p:cNvGrpSpPr/>
          <p:nvPr userDrawn="1"/>
        </p:nvGrpSpPr>
        <p:grpSpPr>
          <a:xfrm>
            <a:off x="83664" y="1774041"/>
            <a:ext cx="12009863" cy="176637"/>
            <a:chOff x="83664" y="1663922"/>
            <a:chExt cx="12009863" cy="176637"/>
          </a:xfrm>
        </p:grpSpPr>
        <p:sp>
          <p:nvSpPr>
            <p:cNvPr id="319" name="Freeform 29">
              <a:extLst>
                <a:ext uri="{FF2B5EF4-FFF2-40B4-BE49-F238E27FC236}">
                  <a16:creationId xmlns:a16="http://schemas.microsoft.com/office/drawing/2014/main" id="{A1FF5F7A-8C3F-4A83-9768-8CB244306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0" name="Freeform 30">
              <a:extLst>
                <a:ext uri="{FF2B5EF4-FFF2-40B4-BE49-F238E27FC236}">
                  <a16:creationId xmlns:a16="http://schemas.microsoft.com/office/drawing/2014/main" id="{CDE63646-4BE1-445A-853E-1CCC62FDD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1" name="Freeform 31">
              <a:extLst>
                <a:ext uri="{FF2B5EF4-FFF2-40B4-BE49-F238E27FC236}">
                  <a16:creationId xmlns:a16="http://schemas.microsoft.com/office/drawing/2014/main" id="{841BDC01-2683-4555-898B-32B6E2C82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2" name="Freeform 32">
              <a:extLst>
                <a:ext uri="{FF2B5EF4-FFF2-40B4-BE49-F238E27FC236}">
                  <a16:creationId xmlns:a16="http://schemas.microsoft.com/office/drawing/2014/main" id="{6FFE5B64-24C7-4D9A-BB64-4C41F7E4D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3" name="Freeform 29">
              <a:extLst>
                <a:ext uri="{FF2B5EF4-FFF2-40B4-BE49-F238E27FC236}">
                  <a16:creationId xmlns:a16="http://schemas.microsoft.com/office/drawing/2014/main" id="{AEAC90F6-0D91-4EF2-8AEF-C6D2F58C5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4" name="Freeform 30">
              <a:extLst>
                <a:ext uri="{FF2B5EF4-FFF2-40B4-BE49-F238E27FC236}">
                  <a16:creationId xmlns:a16="http://schemas.microsoft.com/office/drawing/2014/main" id="{FDB19BD2-BB72-4304-9ADA-D846D162A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5" name="Freeform 31">
              <a:extLst>
                <a:ext uri="{FF2B5EF4-FFF2-40B4-BE49-F238E27FC236}">
                  <a16:creationId xmlns:a16="http://schemas.microsoft.com/office/drawing/2014/main" id="{2081742D-10AB-4F41-BB2C-E6ED079A83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6" name="Freeform 32">
              <a:extLst>
                <a:ext uri="{FF2B5EF4-FFF2-40B4-BE49-F238E27FC236}">
                  <a16:creationId xmlns:a16="http://schemas.microsoft.com/office/drawing/2014/main" id="{6F7424D8-E38A-44A6-92FB-1F915121F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EC2B0569-BF87-4448-8F49-9B156BE052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44766838-FC45-443E-B58B-B535CC20E6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6DA4BF52-653C-41FB-BE9F-F96C7606CE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0F036587-61CF-4602-B41D-A6AAB5938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1" name="Freeform 29">
              <a:extLst>
                <a:ext uri="{FF2B5EF4-FFF2-40B4-BE49-F238E27FC236}">
                  <a16:creationId xmlns:a16="http://schemas.microsoft.com/office/drawing/2014/main" id="{EA7C30F3-78F4-4BFE-8EAA-F3DA4B319B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2" name="Freeform 30">
              <a:extLst>
                <a:ext uri="{FF2B5EF4-FFF2-40B4-BE49-F238E27FC236}">
                  <a16:creationId xmlns:a16="http://schemas.microsoft.com/office/drawing/2014/main" id="{342E3715-3D9A-4944-9423-0B03669A4C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3" name="Freeform 31">
              <a:extLst>
                <a:ext uri="{FF2B5EF4-FFF2-40B4-BE49-F238E27FC236}">
                  <a16:creationId xmlns:a16="http://schemas.microsoft.com/office/drawing/2014/main" id="{45F6F329-3D55-4F1F-B4DF-31394C4C7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4" name="Freeform 32">
              <a:extLst>
                <a:ext uri="{FF2B5EF4-FFF2-40B4-BE49-F238E27FC236}">
                  <a16:creationId xmlns:a16="http://schemas.microsoft.com/office/drawing/2014/main" id="{1659BEF7-8541-41AE-AFCC-8944287FB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5" name="Freeform 477">
              <a:extLst>
                <a:ext uri="{FF2B5EF4-FFF2-40B4-BE49-F238E27FC236}">
                  <a16:creationId xmlns:a16="http://schemas.microsoft.com/office/drawing/2014/main" id="{0DCFA3D4-9ED4-496F-A899-1B1F5375D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6" name="Freeform 478">
              <a:extLst>
                <a:ext uri="{FF2B5EF4-FFF2-40B4-BE49-F238E27FC236}">
                  <a16:creationId xmlns:a16="http://schemas.microsoft.com/office/drawing/2014/main" id="{0905BE28-EC14-4542-9B0E-3AF5D62D2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7" name="Freeform 479">
              <a:extLst>
                <a:ext uri="{FF2B5EF4-FFF2-40B4-BE49-F238E27FC236}">
                  <a16:creationId xmlns:a16="http://schemas.microsoft.com/office/drawing/2014/main" id="{FD1307AA-13C2-4EC1-A12F-227BE61E50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8" name="Freeform 480">
              <a:extLst>
                <a:ext uri="{FF2B5EF4-FFF2-40B4-BE49-F238E27FC236}">
                  <a16:creationId xmlns:a16="http://schemas.microsoft.com/office/drawing/2014/main" id="{10F5362D-A5D0-4703-AA2A-204A04FF0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9" name="Freeform 29">
              <a:extLst>
                <a:ext uri="{FF2B5EF4-FFF2-40B4-BE49-F238E27FC236}">
                  <a16:creationId xmlns:a16="http://schemas.microsoft.com/office/drawing/2014/main" id="{68334580-81FA-48C5-B0D2-8A78F79BB3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0" name="Freeform 31">
              <a:extLst>
                <a:ext uri="{FF2B5EF4-FFF2-40B4-BE49-F238E27FC236}">
                  <a16:creationId xmlns:a16="http://schemas.microsoft.com/office/drawing/2014/main" id="{3549D2BD-CB3B-4332-B394-3118785ED2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1" name="Freeform 29">
              <a:extLst>
                <a:ext uri="{FF2B5EF4-FFF2-40B4-BE49-F238E27FC236}">
                  <a16:creationId xmlns:a16="http://schemas.microsoft.com/office/drawing/2014/main" id="{502327BD-77CB-4FE5-9AF0-1119286362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2" name="Freeform 30">
              <a:extLst>
                <a:ext uri="{FF2B5EF4-FFF2-40B4-BE49-F238E27FC236}">
                  <a16:creationId xmlns:a16="http://schemas.microsoft.com/office/drawing/2014/main" id="{C2476F8F-93FA-4A9B-953C-2E13A906A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3" name="Freeform 31">
              <a:extLst>
                <a:ext uri="{FF2B5EF4-FFF2-40B4-BE49-F238E27FC236}">
                  <a16:creationId xmlns:a16="http://schemas.microsoft.com/office/drawing/2014/main" id="{75A34BDE-D4E1-4BC0-956C-9C6598294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4" name="Freeform 32">
              <a:extLst>
                <a:ext uri="{FF2B5EF4-FFF2-40B4-BE49-F238E27FC236}">
                  <a16:creationId xmlns:a16="http://schemas.microsoft.com/office/drawing/2014/main" id="{43B05AED-2EA1-4CB7-9103-93FA99D6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5" name="Freeform 29">
              <a:extLst>
                <a:ext uri="{FF2B5EF4-FFF2-40B4-BE49-F238E27FC236}">
                  <a16:creationId xmlns:a16="http://schemas.microsoft.com/office/drawing/2014/main" id="{09CC8A84-607A-4144-8398-2C5386C2F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6" name="Freeform 30">
              <a:extLst>
                <a:ext uri="{FF2B5EF4-FFF2-40B4-BE49-F238E27FC236}">
                  <a16:creationId xmlns:a16="http://schemas.microsoft.com/office/drawing/2014/main" id="{87155829-EDBE-4F63-8502-09657BD623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7" name="Freeform 31">
              <a:extLst>
                <a:ext uri="{FF2B5EF4-FFF2-40B4-BE49-F238E27FC236}">
                  <a16:creationId xmlns:a16="http://schemas.microsoft.com/office/drawing/2014/main" id="{425EF920-E2AB-4F7C-8C6C-62AF4A250A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8" name="Freeform 32">
              <a:extLst>
                <a:ext uri="{FF2B5EF4-FFF2-40B4-BE49-F238E27FC236}">
                  <a16:creationId xmlns:a16="http://schemas.microsoft.com/office/drawing/2014/main" id="{9571A7A8-F372-425F-BD0B-59A1E09D3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9" name="Freeform 29">
              <a:extLst>
                <a:ext uri="{FF2B5EF4-FFF2-40B4-BE49-F238E27FC236}">
                  <a16:creationId xmlns:a16="http://schemas.microsoft.com/office/drawing/2014/main" id="{1FCD8FCF-6471-4230-B7B8-4978EB62C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0" name="Freeform 30">
              <a:extLst>
                <a:ext uri="{FF2B5EF4-FFF2-40B4-BE49-F238E27FC236}">
                  <a16:creationId xmlns:a16="http://schemas.microsoft.com/office/drawing/2014/main" id="{45362D78-19AB-48B7-A84D-16D6CD4CD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1" name="Freeform 31">
              <a:extLst>
                <a:ext uri="{FF2B5EF4-FFF2-40B4-BE49-F238E27FC236}">
                  <a16:creationId xmlns:a16="http://schemas.microsoft.com/office/drawing/2014/main" id="{272E49C9-4DDD-4D81-9CA4-0EE03FB0F6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2" name="Freeform 32">
              <a:extLst>
                <a:ext uri="{FF2B5EF4-FFF2-40B4-BE49-F238E27FC236}">
                  <a16:creationId xmlns:a16="http://schemas.microsoft.com/office/drawing/2014/main" id="{F22645B0-6477-4DB6-950C-A4B4F93E13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3" name="Freeform 29">
              <a:extLst>
                <a:ext uri="{FF2B5EF4-FFF2-40B4-BE49-F238E27FC236}">
                  <a16:creationId xmlns:a16="http://schemas.microsoft.com/office/drawing/2014/main" id="{09B994B1-7A8B-46BB-9C64-B3AD463971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4" name="Freeform 30">
              <a:extLst>
                <a:ext uri="{FF2B5EF4-FFF2-40B4-BE49-F238E27FC236}">
                  <a16:creationId xmlns:a16="http://schemas.microsoft.com/office/drawing/2014/main" id="{7972DAD1-31C4-48BA-A462-D1FD8DA3C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5" name="Freeform 31">
              <a:extLst>
                <a:ext uri="{FF2B5EF4-FFF2-40B4-BE49-F238E27FC236}">
                  <a16:creationId xmlns:a16="http://schemas.microsoft.com/office/drawing/2014/main" id="{64CC8350-60C8-49B3-9488-67DAF3805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6" name="Freeform 32">
              <a:extLst>
                <a:ext uri="{FF2B5EF4-FFF2-40B4-BE49-F238E27FC236}">
                  <a16:creationId xmlns:a16="http://schemas.microsoft.com/office/drawing/2014/main" id="{725F749E-C060-4467-AFCB-F01D8E6B3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7" name="Freeform 499">
              <a:extLst>
                <a:ext uri="{FF2B5EF4-FFF2-40B4-BE49-F238E27FC236}">
                  <a16:creationId xmlns:a16="http://schemas.microsoft.com/office/drawing/2014/main" id="{A5929FEF-2958-4E24-A181-9366FF3669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8" name="Freeform 500">
              <a:extLst>
                <a:ext uri="{FF2B5EF4-FFF2-40B4-BE49-F238E27FC236}">
                  <a16:creationId xmlns:a16="http://schemas.microsoft.com/office/drawing/2014/main" id="{94A8D840-28B0-49AA-A1EF-55A8030AD8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9" name="Freeform 501">
              <a:extLst>
                <a:ext uri="{FF2B5EF4-FFF2-40B4-BE49-F238E27FC236}">
                  <a16:creationId xmlns:a16="http://schemas.microsoft.com/office/drawing/2014/main" id="{410F1B08-1AE0-42A2-9C2B-A2542A82E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0" name="Freeform 502">
              <a:extLst>
                <a:ext uri="{FF2B5EF4-FFF2-40B4-BE49-F238E27FC236}">
                  <a16:creationId xmlns:a16="http://schemas.microsoft.com/office/drawing/2014/main" id="{20E66824-37C1-43D0-AA34-FDE99F19BE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1" name="Freeform 29">
              <a:extLst>
                <a:ext uri="{FF2B5EF4-FFF2-40B4-BE49-F238E27FC236}">
                  <a16:creationId xmlns:a16="http://schemas.microsoft.com/office/drawing/2014/main" id="{189EC206-8EFB-4C2B-807C-BBDE78828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2" name="Freeform 31">
              <a:extLst>
                <a:ext uri="{FF2B5EF4-FFF2-40B4-BE49-F238E27FC236}">
                  <a16:creationId xmlns:a16="http://schemas.microsoft.com/office/drawing/2014/main" id="{551BEA87-303C-4C90-9B82-763E98AF2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6333BBC6-F1E1-497C-AB64-9D4DB667CF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0" name="Freeform 30">
              <a:extLst>
                <a:ext uri="{FF2B5EF4-FFF2-40B4-BE49-F238E27FC236}">
                  <a16:creationId xmlns:a16="http://schemas.microsoft.com/office/drawing/2014/main" id="{6C4018FE-3A89-4961-90B2-649DD278FA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C9CFAEF6-A908-4704-886C-4A068C982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73B083C5-25A1-43B2-B0A7-3CD495E2E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DAB884E2-CE71-4DDE-A735-E37DCC5A5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EF568FE2-3565-47CD-ADC4-B04DAA748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3F475107-6FC4-4179-B06A-8BF6B5F902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3C96DC24-7E5F-4906-830F-6227C03342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2DB41DF8-8259-4627-838C-DEAF6FCA52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098C31F-8477-481C-B1B1-A82DACCA32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9" name="Freeform 31">
              <a:extLst>
                <a:ext uri="{FF2B5EF4-FFF2-40B4-BE49-F238E27FC236}">
                  <a16:creationId xmlns:a16="http://schemas.microsoft.com/office/drawing/2014/main" id="{D983920F-5530-4960-BADE-CAF034760A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0" name="Freeform 32">
              <a:extLst>
                <a:ext uri="{FF2B5EF4-FFF2-40B4-BE49-F238E27FC236}">
                  <a16:creationId xmlns:a16="http://schemas.microsoft.com/office/drawing/2014/main" id="{D9F4251F-E860-4F45-9E51-D20B1B8D50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37FC472F-3180-4603-8DAD-6764456D2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C531C4E4-297D-4124-84BC-25B9E439F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02DAF02D-D608-4F3F-A2B1-381E5462E6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8C7D28A3-C382-45FC-B132-AC3CB6D5D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5" name="Freeform 387">
              <a:extLst>
                <a:ext uri="{FF2B5EF4-FFF2-40B4-BE49-F238E27FC236}">
                  <a16:creationId xmlns:a16="http://schemas.microsoft.com/office/drawing/2014/main" id="{C16632E5-2CA3-4E7D-A11E-9A529C40A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6" name="Freeform 388">
              <a:extLst>
                <a:ext uri="{FF2B5EF4-FFF2-40B4-BE49-F238E27FC236}">
                  <a16:creationId xmlns:a16="http://schemas.microsoft.com/office/drawing/2014/main" id="{B647CA16-4512-4A8A-8CD0-DBD07891ED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7" name="Freeform 389">
              <a:extLst>
                <a:ext uri="{FF2B5EF4-FFF2-40B4-BE49-F238E27FC236}">
                  <a16:creationId xmlns:a16="http://schemas.microsoft.com/office/drawing/2014/main" id="{577326F0-060E-4758-9639-9DBDB1B8C4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8" name="Freeform 390">
              <a:extLst>
                <a:ext uri="{FF2B5EF4-FFF2-40B4-BE49-F238E27FC236}">
                  <a16:creationId xmlns:a16="http://schemas.microsoft.com/office/drawing/2014/main" id="{8631742D-93A8-43E6-8CBA-66BCEE1AB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E0DD1B22-EC27-454E-96AA-1162EECA0E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3FC7C8BE-C066-4AA2-869D-B678A04D0A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EDD192E1-3D1F-4DA4-A720-2F4E239C0C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23BAE904-AA11-4B82-9E9B-E6ADC474C4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7585F738-7F93-4052-9702-2D558ACE3B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4" name="Freeform 32">
              <a:extLst>
                <a:ext uri="{FF2B5EF4-FFF2-40B4-BE49-F238E27FC236}">
                  <a16:creationId xmlns:a16="http://schemas.microsoft.com/office/drawing/2014/main" id="{A3ABF0FF-013C-48E6-B6E9-70CBF6253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5" name="Freeform 397">
              <a:extLst>
                <a:ext uri="{FF2B5EF4-FFF2-40B4-BE49-F238E27FC236}">
                  <a16:creationId xmlns:a16="http://schemas.microsoft.com/office/drawing/2014/main" id="{636DD28C-CEE0-4B23-B6DA-9B6AE2C43C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6" name="Freeform 398">
              <a:extLst>
                <a:ext uri="{FF2B5EF4-FFF2-40B4-BE49-F238E27FC236}">
                  <a16:creationId xmlns:a16="http://schemas.microsoft.com/office/drawing/2014/main" id="{79DA7F26-9507-44CF-A6F0-D6EC5B5B45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7" name="Freeform 399">
              <a:extLst>
                <a:ext uri="{FF2B5EF4-FFF2-40B4-BE49-F238E27FC236}">
                  <a16:creationId xmlns:a16="http://schemas.microsoft.com/office/drawing/2014/main" id="{D495619C-D13F-4826-98C1-9C0FC1CF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8" name="Freeform 400">
              <a:extLst>
                <a:ext uri="{FF2B5EF4-FFF2-40B4-BE49-F238E27FC236}">
                  <a16:creationId xmlns:a16="http://schemas.microsoft.com/office/drawing/2014/main" id="{85903CF0-FCCB-42A3-B0C2-497B3066DF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5" name="Group 1804">
            <a:extLst>
              <a:ext uri="{FF2B5EF4-FFF2-40B4-BE49-F238E27FC236}">
                <a16:creationId xmlns:a16="http://schemas.microsoft.com/office/drawing/2014/main" id="{175F517F-E574-43AC-BCC9-20114D6375CB}"/>
              </a:ext>
            </a:extLst>
          </p:cNvPr>
          <p:cNvGrpSpPr/>
          <p:nvPr userDrawn="1"/>
        </p:nvGrpSpPr>
        <p:grpSpPr>
          <a:xfrm>
            <a:off x="83663" y="2059075"/>
            <a:ext cx="12009864" cy="176637"/>
            <a:chOff x="83663" y="1961698"/>
            <a:chExt cx="12009864" cy="176637"/>
          </a:xfrm>
        </p:grpSpPr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EC7DB8EF-FBB0-4C0A-8DC8-E07F9A78A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F4037115-A375-4861-B05A-B088C53D4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F71B764F-BBC1-4903-82BF-E8F6BEEC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5B4D083D-0E63-46C1-8BD1-B68FB797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7" name="Freeform 29">
              <a:extLst>
                <a:ext uri="{FF2B5EF4-FFF2-40B4-BE49-F238E27FC236}">
                  <a16:creationId xmlns:a16="http://schemas.microsoft.com/office/drawing/2014/main" id="{07F263A1-1052-42EF-BE2E-CBEC0776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0AF9870C-099E-4FC4-B9F3-04E82B06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9" name="Freeform 31">
              <a:extLst>
                <a:ext uri="{FF2B5EF4-FFF2-40B4-BE49-F238E27FC236}">
                  <a16:creationId xmlns:a16="http://schemas.microsoft.com/office/drawing/2014/main" id="{A5763AC5-2EB8-4033-A2F4-E64BC95E5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0" name="Freeform 32">
              <a:extLst>
                <a:ext uri="{FF2B5EF4-FFF2-40B4-BE49-F238E27FC236}">
                  <a16:creationId xmlns:a16="http://schemas.microsoft.com/office/drawing/2014/main" id="{A73BC0D5-4387-4AC6-A592-7C4A03AC8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9A7B8048-FD3A-4FE1-9ABB-1F97F186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8E705442-3A03-4393-AD7C-5ECD2614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3" name="Freeform 31">
              <a:extLst>
                <a:ext uri="{FF2B5EF4-FFF2-40B4-BE49-F238E27FC236}">
                  <a16:creationId xmlns:a16="http://schemas.microsoft.com/office/drawing/2014/main" id="{1BFB06A1-FDB8-43AF-9A28-3E1C806B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4" name="Freeform 32">
              <a:extLst>
                <a:ext uri="{FF2B5EF4-FFF2-40B4-BE49-F238E27FC236}">
                  <a16:creationId xmlns:a16="http://schemas.microsoft.com/office/drawing/2014/main" id="{D4C3DB7E-A3A4-4629-86E4-0A6CFB52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ED5AD39-DD67-4A6C-9F4F-8AEBE7C64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6AB28ED1-CA10-4C14-81CE-430DCF8F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F706576C-DE7A-41FD-8CCC-06028324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561CB93A-8653-4AD8-B4B6-EA001CA7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9" name="Freeform 521">
              <a:extLst>
                <a:ext uri="{FF2B5EF4-FFF2-40B4-BE49-F238E27FC236}">
                  <a16:creationId xmlns:a16="http://schemas.microsoft.com/office/drawing/2014/main" id="{2CB5CF9D-4ABD-44F9-ADEE-9B04A5EEC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0" name="Freeform 522">
              <a:extLst>
                <a:ext uri="{FF2B5EF4-FFF2-40B4-BE49-F238E27FC236}">
                  <a16:creationId xmlns:a16="http://schemas.microsoft.com/office/drawing/2014/main" id="{737A4EFC-4138-4498-A9F7-84DF70DF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1" name="Freeform 523">
              <a:extLst>
                <a:ext uri="{FF2B5EF4-FFF2-40B4-BE49-F238E27FC236}">
                  <a16:creationId xmlns:a16="http://schemas.microsoft.com/office/drawing/2014/main" id="{529A9722-170F-4D12-A489-780BCCFA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2" name="Freeform 524">
              <a:extLst>
                <a:ext uri="{FF2B5EF4-FFF2-40B4-BE49-F238E27FC236}">
                  <a16:creationId xmlns:a16="http://schemas.microsoft.com/office/drawing/2014/main" id="{17B43C9F-DB77-40EA-AD93-0BFC5304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3" name="Freeform 29">
              <a:extLst>
                <a:ext uri="{FF2B5EF4-FFF2-40B4-BE49-F238E27FC236}">
                  <a16:creationId xmlns:a16="http://schemas.microsoft.com/office/drawing/2014/main" id="{1B85B179-5587-404E-B9FB-BFF498A9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4" name="Freeform 31">
              <a:extLst>
                <a:ext uri="{FF2B5EF4-FFF2-40B4-BE49-F238E27FC236}">
                  <a16:creationId xmlns:a16="http://schemas.microsoft.com/office/drawing/2014/main" id="{E7BA6F5E-DC13-4AF4-9F49-EEF05A8F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5" name="Freeform 29">
              <a:extLst>
                <a:ext uri="{FF2B5EF4-FFF2-40B4-BE49-F238E27FC236}">
                  <a16:creationId xmlns:a16="http://schemas.microsoft.com/office/drawing/2014/main" id="{7AC21222-F53B-49F4-B120-4142E895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6" name="Freeform 30">
              <a:extLst>
                <a:ext uri="{FF2B5EF4-FFF2-40B4-BE49-F238E27FC236}">
                  <a16:creationId xmlns:a16="http://schemas.microsoft.com/office/drawing/2014/main" id="{1D769113-2D5C-4319-B3A0-1445FC2FE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7" name="Freeform 31">
              <a:extLst>
                <a:ext uri="{FF2B5EF4-FFF2-40B4-BE49-F238E27FC236}">
                  <a16:creationId xmlns:a16="http://schemas.microsoft.com/office/drawing/2014/main" id="{CF76F5D2-8EBF-4BBF-BAC0-A598831BD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8" name="Freeform 32">
              <a:extLst>
                <a:ext uri="{FF2B5EF4-FFF2-40B4-BE49-F238E27FC236}">
                  <a16:creationId xmlns:a16="http://schemas.microsoft.com/office/drawing/2014/main" id="{79DF8DA3-0D96-46EC-9297-EC7B5CFF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9" name="Freeform 29">
              <a:extLst>
                <a:ext uri="{FF2B5EF4-FFF2-40B4-BE49-F238E27FC236}">
                  <a16:creationId xmlns:a16="http://schemas.microsoft.com/office/drawing/2014/main" id="{0F27AB28-22A8-415C-B6D0-94ADD1E60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0" name="Freeform 30">
              <a:extLst>
                <a:ext uri="{FF2B5EF4-FFF2-40B4-BE49-F238E27FC236}">
                  <a16:creationId xmlns:a16="http://schemas.microsoft.com/office/drawing/2014/main" id="{D765D90F-EA0F-452A-A34B-3D776168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1" name="Freeform 31">
              <a:extLst>
                <a:ext uri="{FF2B5EF4-FFF2-40B4-BE49-F238E27FC236}">
                  <a16:creationId xmlns:a16="http://schemas.microsoft.com/office/drawing/2014/main" id="{DD19005B-BC1E-494D-A8C5-649947858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2" name="Freeform 32">
              <a:extLst>
                <a:ext uri="{FF2B5EF4-FFF2-40B4-BE49-F238E27FC236}">
                  <a16:creationId xmlns:a16="http://schemas.microsoft.com/office/drawing/2014/main" id="{B91B9304-73B8-4185-8D11-481474B8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E0E23F06-6E0C-4B21-BB6B-EDAFF037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4" name="Freeform 30">
              <a:extLst>
                <a:ext uri="{FF2B5EF4-FFF2-40B4-BE49-F238E27FC236}">
                  <a16:creationId xmlns:a16="http://schemas.microsoft.com/office/drawing/2014/main" id="{19AA63C5-39A7-41EE-8AB5-23D2AF665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5" name="Freeform 31">
              <a:extLst>
                <a:ext uri="{FF2B5EF4-FFF2-40B4-BE49-F238E27FC236}">
                  <a16:creationId xmlns:a16="http://schemas.microsoft.com/office/drawing/2014/main" id="{C265C136-7F01-4228-9566-BAF8D3CE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6" name="Freeform 32">
              <a:extLst>
                <a:ext uri="{FF2B5EF4-FFF2-40B4-BE49-F238E27FC236}">
                  <a16:creationId xmlns:a16="http://schemas.microsoft.com/office/drawing/2014/main" id="{CE73E6DC-43ED-4A25-BED4-F78B6AECC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7" name="Freeform 29">
              <a:extLst>
                <a:ext uri="{FF2B5EF4-FFF2-40B4-BE49-F238E27FC236}">
                  <a16:creationId xmlns:a16="http://schemas.microsoft.com/office/drawing/2014/main" id="{E83598B8-DFA4-43D6-9DD0-0E3A9EADE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8" name="Freeform 30">
              <a:extLst>
                <a:ext uri="{FF2B5EF4-FFF2-40B4-BE49-F238E27FC236}">
                  <a16:creationId xmlns:a16="http://schemas.microsoft.com/office/drawing/2014/main" id="{ECAAA4F9-BAE9-4CF4-BB8F-D8BBC0A97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9" name="Freeform 31">
              <a:extLst>
                <a:ext uri="{FF2B5EF4-FFF2-40B4-BE49-F238E27FC236}">
                  <a16:creationId xmlns:a16="http://schemas.microsoft.com/office/drawing/2014/main" id="{17500CAF-9B1D-442B-BBE2-105CF538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0" name="Freeform 32">
              <a:extLst>
                <a:ext uri="{FF2B5EF4-FFF2-40B4-BE49-F238E27FC236}">
                  <a16:creationId xmlns:a16="http://schemas.microsoft.com/office/drawing/2014/main" id="{A48C472F-EA7C-4B21-9F73-16B2616ED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1" name="Freeform 543">
              <a:extLst>
                <a:ext uri="{FF2B5EF4-FFF2-40B4-BE49-F238E27FC236}">
                  <a16:creationId xmlns:a16="http://schemas.microsoft.com/office/drawing/2014/main" id="{CEDC84EA-1A73-4988-B17D-FA9D4BBAB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2" name="Freeform 544">
              <a:extLst>
                <a:ext uri="{FF2B5EF4-FFF2-40B4-BE49-F238E27FC236}">
                  <a16:creationId xmlns:a16="http://schemas.microsoft.com/office/drawing/2014/main" id="{B0FAC11E-D51E-408E-A483-C3BF5B41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3" name="Freeform 545">
              <a:extLst>
                <a:ext uri="{FF2B5EF4-FFF2-40B4-BE49-F238E27FC236}">
                  <a16:creationId xmlns:a16="http://schemas.microsoft.com/office/drawing/2014/main" id="{A16AE418-38DB-4A77-AB1D-6D568C3F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4" name="Freeform 546">
              <a:extLst>
                <a:ext uri="{FF2B5EF4-FFF2-40B4-BE49-F238E27FC236}">
                  <a16:creationId xmlns:a16="http://schemas.microsoft.com/office/drawing/2014/main" id="{14C68599-C497-4BF8-AF9A-1C07AC06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5" name="Freeform 29">
              <a:extLst>
                <a:ext uri="{FF2B5EF4-FFF2-40B4-BE49-F238E27FC236}">
                  <a16:creationId xmlns:a16="http://schemas.microsoft.com/office/drawing/2014/main" id="{B360B77C-F788-4D77-8D09-E35CCE523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6" name="Freeform 31">
              <a:extLst>
                <a:ext uri="{FF2B5EF4-FFF2-40B4-BE49-F238E27FC236}">
                  <a16:creationId xmlns:a16="http://schemas.microsoft.com/office/drawing/2014/main" id="{2707CBB0-54FD-4855-9208-E3453FCA1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999F113B-BDFD-4EFD-B098-A10DDFF4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939ADE80-13C0-4FB3-830A-0081EC377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1" name="Freeform 403">
              <a:extLst>
                <a:ext uri="{FF2B5EF4-FFF2-40B4-BE49-F238E27FC236}">
                  <a16:creationId xmlns:a16="http://schemas.microsoft.com/office/drawing/2014/main" id="{51BF8E6F-80B4-4611-B309-FBC92351C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2" name="Freeform 404">
              <a:extLst>
                <a:ext uri="{FF2B5EF4-FFF2-40B4-BE49-F238E27FC236}">
                  <a16:creationId xmlns:a16="http://schemas.microsoft.com/office/drawing/2014/main" id="{C1745FD0-455D-411D-A2DF-FD1C75C9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3" name="Freeform 405">
              <a:extLst>
                <a:ext uri="{FF2B5EF4-FFF2-40B4-BE49-F238E27FC236}">
                  <a16:creationId xmlns:a16="http://schemas.microsoft.com/office/drawing/2014/main" id="{63720F32-8B89-4D67-B1C4-D727F55B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4" name="Freeform 406">
              <a:extLst>
                <a:ext uri="{FF2B5EF4-FFF2-40B4-BE49-F238E27FC236}">
                  <a16:creationId xmlns:a16="http://schemas.microsoft.com/office/drawing/2014/main" id="{467ED7CC-B742-44A7-873C-BB650D33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783111E6-E0F7-422E-B6AF-A849EA2F7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90CFDFDC-52CB-400B-8EB9-6283B7C4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7" name="Freeform 29">
              <a:extLst>
                <a:ext uri="{FF2B5EF4-FFF2-40B4-BE49-F238E27FC236}">
                  <a16:creationId xmlns:a16="http://schemas.microsoft.com/office/drawing/2014/main" id="{8CD146FA-E7C7-4224-9559-EDD4DCC5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8" name="Freeform 30">
              <a:extLst>
                <a:ext uri="{FF2B5EF4-FFF2-40B4-BE49-F238E27FC236}">
                  <a16:creationId xmlns:a16="http://schemas.microsoft.com/office/drawing/2014/main" id="{2174C9C3-2746-4B71-8A52-BF8B8068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9" name="Freeform 31">
              <a:extLst>
                <a:ext uri="{FF2B5EF4-FFF2-40B4-BE49-F238E27FC236}">
                  <a16:creationId xmlns:a16="http://schemas.microsoft.com/office/drawing/2014/main" id="{75E0E226-D2E8-43AD-98F2-86EF2ACA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0" name="Freeform 32">
              <a:extLst>
                <a:ext uri="{FF2B5EF4-FFF2-40B4-BE49-F238E27FC236}">
                  <a16:creationId xmlns:a16="http://schemas.microsoft.com/office/drawing/2014/main" id="{83948B78-814E-4831-9B16-0604E9CE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51B32215-1903-4EA9-96FB-619750A9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5BB32B74-3902-4897-9A5A-125FE9459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E113C86A-13B3-41D6-8F14-9B1D2D49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4" name="Freeform 32">
              <a:extLst>
                <a:ext uri="{FF2B5EF4-FFF2-40B4-BE49-F238E27FC236}">
                  <a16:creationId xmlns:a16="http://schemas.microsoft.com/office/drawing/2014/main" id="{46595F4E-EC0D-4920-B9EF-822431702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3609A740-7A32-4857-905F-257EDB41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A2D4536C-13C0-4568-977F-47B90CA3B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7" name="Freeform 31">
              <a:extLst>
                <a:ext uri="{FF2B5EF4-FFF2-40B4-BE49-F238E27FC236}">
                  <a16:creationId xmlns:a16="http://schemas.microsoft.com/office/drawing/2014/main" id="{79C472D0-62B1-43DF-95FE-BDAC0C254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23CBCA76-32B2-4F01-B3DB-D143F21CC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0B372109-EBA7-4A0E-AD5E-0BEBE69B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D04DD70-90F6-4E74-BE74-AEA71B0C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D8BE9966-EC0B-45DB-A058-5D1B67C94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7F4E4CDD-D68D-4602-9EB7-4C64438A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3" name="Freeform 425">
              <a:extLst>
                <a:ext uri="{FF2B5EF4-FFF2-40B4-BE49-F238E27FC236}">
                  <a16:creationId xmlns:a16="http://schemas.microsoft.com/office/drawing/2014/main" id="{26F919EB-B32A-4217-BDCB-E417FEEC3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4" name="Freeform 426">
              <a:extLst>
                <a:ext uri="{FF2B5EF4-FFF2-40B4-BE49-F238E27FC236}">
                  <a16:creationId xmlns:a16="http://schemas.microsoft.com/office/drawing/2014/main" id="{7BCBBF09-063A-42BB-89C3-1D036AADB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5" name="Freeform 427">
              <a:extLst>
                <a:ext uri="{FF2B5EF4-FFF2-40B4-BE49-F238E27FC236}">
                  <a16:creationId xmlns:a16="http://schemas.microsoft.com/office/drawing/2014/main" id="{D5B21899-49BE-40DD-9994-4342A92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6" name="Freeform 428">
              <a:extLst>
                <a:ext uri="{FF2B5EF4-FFF2-40B4-BE49-F238E27FC236}">
                  <a16:creationId xmlns:a16="http://schemas.microsoft.com/office/drawing/2014/main" id="{C29A755D-D1E5-428E-9DB2-4A3D0595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B68678C1-2426-4B80-877E-B7DB6EDF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2E9ECE0B-8B8D-42B5-B7EB-3B49B57B4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0" name="Group 1809">
            <a:extLst>
              <a:ext uri="{FF2B5EF4-FFF2-40B4-BE49-F238E27FC236}">
                <a16:creationId xmlns:a16="http://schemas.microsoft.com/office/drawing/2014/main" id="{6B1C29B7-1E4C-42E9-BFF5-AFA071F0966B}"/>
              </a:ext>
            </a:extLst>
          </p:cNvPr>
          <p:cNvGrpSpPr/>
          <p:nvPr userDrawn="1"/>
        </p:nvGrpSpPr>
        <p:grpSpPr>
          <a:xfrm>
            <a:off x="83664" y="2344109"/>
            <a:ext cx="12009863" cy="176637"/>
            <a:chOff x="83664" y="2252007"/>
            <a:chExt cx="12009863" cy="176637"/>
          </a:xfrm>
        </p:grpSpPr>
        <p:sp>
          <p:nvSpPr>
            <p:cNvPr id="407" name="Freeform 29">
              <a:extLst>
                <a:ext uri="{FF2B5EF4-FFF2-40B4-BE49-F238E27FC236}">
                  <a16:creationId xmlns:a16="http://schemas.microsoft.com/office/drawing/2014/main" id="{30334EE7-DCA7-4D60-B28C-8481DA7BC5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8" name="Freeform 30">
              <a:extLst>
                <a:ext uri="{FF2B5EF4-FFF2-40B4-BE49-F238E27FC236}">
                  <a16:creationId xmlns:a16="http://schemas.microsoft.com/office/drawing/2014/main" id="{6A60ACAA-F66E-49DE-8A9C-F4642E7E6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9" name="Freeform 31">
              <a:extLst>
                <a:ext uri="{FF2B5EF4-FFF2-40B4-BE49-F238E27FC236}">
                  <a16:creationId xmlns:a16="http://schemas.microsoft.com/office/drawing/2014/main" id="{12DD950A-B306-416B-92C1-5BF4522454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0" name="Freeform 32">
              <a:extLst>
                <a:ext uri="{FF2B5EF4-FFF2-40B4-BE49-F238E27FC236}">
                  <a16:creationId xmlns:a16="http://schemas.microsoft.com/office/drawing/2014/main" id="{3C1D0DDA-F080-4134-A0D1-1694C1CB5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1" name="Freeform 29">
              <a:extLst>
                <a:ext uri="{FF2B5EF4-FFF2-40B4-BE49-F238E27FC236}">
                  <a16:creationId xmlns:a16="http://schemas.microsoft.com/office/drawing/2014/main" id="{E65E316F-C983-4FB6-89C7-382A5840C0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2" name="Freeform 30">
              <a:extLst>
                <a:ext uri="{FF2B5EF4-FFF2-40B4-BE49-F238E27FC236}">
                  <a16:creationId xmlns:a16="http://schemas.microsoft.com/office/drawing/2014/main" id="{5260D3E2-7E08-4EA8-90C4-4B246107D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3" name="Freeform 31">
              <a:extLst>
                <a:ext uri="{FF2B5EF4-FFF2-40B4-BE49-F238E27FC236}">
                  <a16:creationId xmlns:a16="http://schemas.microsoft.com/office/drawing/2014/main" id="{59BC0DF5-D0B0-4696-ACB0-41E6139ABF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4" name="Freeform 32">
              <a:extLst>
                <a:ext uri="{FF2B5EF4-FFF2-40B4-BE49-F238E27FC236}">
                  <a16:creationId xmlns:a16="http://schemas.microsoft.com/office/drawing/2014/main" id="{9A7FD932-2299-4707-A101-DD80FE3C9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5" name="Freeform 29">
              <a:extLst>
                <a:ext uri="{FF2B5EF4-FFF2-40B4-BE49-F238E27FC236}">
                  <a16:creationId xmlns:a16="http://schemas.microsoft.com/office/drawing/2014/main" id="{FE9F9FA4-42D4-4350-BC60-DA5E52668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6" name="Freeform 30">
              <a:extLst>
                <a:ext uri="{FF2B5EF4-FFF2-40B4-BE49-F238E27FC236}">
                  <a16:creationId xmlns:a16="http://schemas.microsoft.com/office/drawing/2014/main" id="{811FE3E0-620A-430A-8EBE-EBFC93957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7" name="Freeform 31">
              <a:extLst>
                <a:ext uri="{FF2B5EF4-FFF2-40B4-BE49-F238E27FC236}">
                  <a16:creationId xmlns:a16="http://schemas.microsoft.com/office/drawing/2014/main" id="{C32C85E2-DC7D-4483-842D-244D9C32F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8" name="Freeform 32">
              <a:extLst>
                <a:ext uri="{FF2B5EF4-FFF2-40B4-BE49-F238E27FC236}">
                  <a16:creationId xmlns:a16="http://schemas.microsoft.com/office/drawing/2014/main" id="{F27C982D-C977-48C0-91D0-7F54E46E77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E5756FA2-BA3C-4241-BB1E-E977E6D6A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0" name="Freeform 30">
              <a:extLst>
                <a:ext uri="{FF2B5EF4-FFF2-40B4-BE49-F238E27FC236}">
                  <a16:creationId xmlns:a16="http://schemas.microsoft.com/office/drawing/2014/main" id="{D96DF0F1-FDCD-4CFC-8B01-67CAF1249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1" name="Freeform 31">
              <a:extLst>
                <a:ext uri="{FF2B5EF4-FFF2-40B4-BE49-F238E27FC236}">
                  <a16:creationId xmlns:a16="http://schemas.microsoft.com/office/drawing/2014/main" id="{E8861389-832B-4D82-951A-67AD1E411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2" name="Freeform 32">
              <a:extLst>
                <a:ext uri="{FF2B5EF4-FFF2-40B4-BE49-F238E27FC236}">
                  <a16:creationId xmlns:a16="http://schemas.microsoft.com/office/drawing/2014/main" id="{3513E007-9819-4501-856E-42C4E17E5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3" name="Freeform 565">
              <a:extLst>
                <a:ext uri="{FF2B5EF4-FFF2-40B4-BE49-F238E27FC236}">
                  <a16:creationId xmlns:a16="http://schemas.microsoft.com/office/drawing/2014/main" id="{7D37D513-F032-4B60-9DB1-75C9CA301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4" name="Freeform 566">
              <a:extLst>
                <a:ext uri="{FF2B5EF4-FFF2-40B4-BE49-F238E27FC236}">
                  <a16:creationId xmlns:a16="http://schemas.microsoft.com/office/drawing/2014/main" id="{CFD414C9-0F46-40C2-B953-8E3E2A1388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5" name="Freeform 567">
              <a:extLst>
                <a:ext uri="{FF2B5EF4-FFF2-40B4-BE49-F238E27FC236}">
                  <a16:creationId xmlns:a16="http://schemas.microsoft.com/office/drawing/2014/main" id="{38D52FCD-C432-4288-BC92-5F6643708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6" name="Freeform 568">
              <a:extLst>
                <a:ext uri="{FF2B5EF4-FFF2-40B4-BE49-F238E27FC236}">
                  <a16:creationId xmlns:a16="http://schemas.microsoft.com/office/drawing/2014/main" id="{79759CE5-9DDE-4350-A9B6-D1C1D81CF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7" name="Freeform 29">
              <a:extLst>
                <a:ext uri="{FF2B5EF4-FFF2-40B4-BE49-F238E27FC236}">
                  <a16:creationId xmlns:a16="http://schemas.microsoft.com/office/drawing/2014/main" id="{C400C638-EF37-4263-8DBD-7A93CE5FBB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8" name="Freeform 31">
              <a:extLst>
                <a:ext uri="{FF2B5EF4-FFF2-40B4-BE49-F238E27FC236}">
                  <a16:creationId xmlns:a16="http://schemas.microsoft.com/office/drawing/2014/main" id="{D609565C-29D3-4ACB-832E-A7773BC52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9" name="Freeform 29">
              <a:extLst>
                <a:ext uri="{FF2B5EF4-FFF2-40B4-BE49-F238E27FC236}">
                  <a16:creationId xmlns:a16="http://schemas.microsoft.com/office/drawing/2014/main" id="{69DFA549-08C0-4D50-B468-0C165355FE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40C600C1-0579-4448-A24F-80681719E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1" name="Freeform 31">
              <a:extLst>
                <a:ext uri="{FF2B5EF4-FFF2-40B4-BE49-F238E27FC236}">
                  <a16:creationId xmlns:a16="http://schemas.microsoft.com/office/drawing/2014/main" id="{C73ABC56-87CF-4709-9458-BBA629B11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2" name="Freeform 32">
              <a:extLst>
                <a:ext uri="{FF2B5EF4-FFF2-40B4-BE49-F238E27FC236}">
                  <a16:creationId xmlns:a16="http://schemas.microsoft.com/office/drawing/2014/main" id="{4B63C02D-BE29-4577-8C2B-1E1C6C4D72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3" name="Freeform 29">
              <a:extLst>
                <a:ext uri="{FF2B5EF4-FFF2-40B4-BE49-F238E27FC236}">
                  <a16:creationId xmlns:a16="http://schemas.microsoft.com/office/drawing/2014/main" id="{75D2C754-7240-45B0-9373-48800CB5B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4" name="Freeform 30">
              <a:extLst>
                <a:ext uri="{FF2B5EF4-FFF2-40B4-BE49-F238E27FC236}">
                  <a16:creationId xmlns:a16="http://schemas.microsoft.com/office/drawing/2014/main" id="{EBB3EEC1-6A5E-40A7-9238-B7643D781D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5" name="Freeform 31">
              <a:extLst>
                <a:ext uri="{FF2B5EF4-FFF2-40B4-BE49-F238E27FC236}">
                  <a16:creationId xmlns:a16="http://schemas.microsoft.com/office/drawing/2014/main" id="{CB19B347-1146-4EC7-94DC-540DF73F1B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6" name="Freeform 32">
              <a:extLst>
                <a:ext uri="{FF2B5EF4-FFF2-40B4-BE49-F238E27FC236}">
                  <a16:creationId xmlns:a16="http://schemas.microsoft.com/office/drawing/2014/main" id="{AB132B5E-B5E6-4128-A9BF-BE5210261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7" name="Freeform 29">
              <a:extLst>
                <a:ext uri="{FF2B5EF4-FFF2-40B4-BE49-F238E27FC236}">
                  <a16:creationId xmlns:a16="http://schemas.microsoft.com/office/drawing/2014/main" id="{9C6A4B57-10C1-48E5-B3C8-8115925768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8" name="Freeform 30">
              <a:extLst>
                <a:ext uri="{FF2B5EF4-FFF2-40B4-BE49-F238E27FC236}">
                  <a16:creationId xmlns:a16="http://schemas.microsoft.com/office/drawing/2014/main" id="{90245AB8-D8C8-4C8F-8D9D-8450BBC529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9" name="Freeform 31">
              <a:extLst>
                <a:ext uri="{FF2B5EF4-FFF2-40B4-BE49-F238E27FC236}">
                  <a16:creationId xmlns:a16="http://schemas.microsoft.com/office/drawing/2014/main" id="{1F778E81-D780-4588-82A4-116A76B28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0" name="Freeform 32">
              <a:extLst>
                <a:ext uri="{FF2B5EF4-FFF2-40B4-BE49-F238E27FC236}">
                  <a16:creationId xmlns:a16="http://schemas.microsoft.com/office/drawing/2014/main" id="{DF3ADE49-1E81-470A-9CE0-DD30FFCF6F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F6F9D2CC-0104-403D-9ABE-8FAC4C01FE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979D1D8B-D906-480E-A68A-2F36085C53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C33B33A1-D0AF-4F66-9071-F0964ECB5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5955873-F5FA-4EBC-8E60-75B926B62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5" name="Freeform 587">
              <a:extLst>
                <a:ext uri="{FF2B5EF4-FFF2-40B4-BE49-F238E27FC236}">
                  <a16:creationId xmlns:a16="http://schemas.microsoft.com/office/drawing/2014/main" id="{C4F39140-419D-4139-A000-7BCC360E69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6" name="Freeform 588">
              <a:extLst>
                <a:ext uri="{FF2B5EF4-FFF2-40B4-BE49-F238E27FC236}">
                  <a16:creationId xmlns:a16="http://schemas.microsoft.com/office/drawing/2014/main" id="{15CBCD50-9FBC-4B05-BE35-A026686F1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7" name="Freeform 589">
              <a:extLst>
                <a:ext uri="{FF2B5EF4-FFF2-40B4-BE49-F238E27FC236}">
                  <a16:creationId xmlns:a16="http://schemas.microsoft.com/office/drawing/2014/main" id="{B6AEF22C-40E9-434E-9AD0-5AEC85543C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8" name="Freeform 590">
              <a:extLst>
                <a:ext uri="{FF2B5EF4-FFF2-40B4-BE49-F238E27FC236}">
                  <a16:creationId xmlns:a16="http://schemas.microsoft.com/office/drawing/2014/main" id="{0F205094-1E27-460C-BB2C-F9DBD6884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9" name="Freeform 29">
              <a:extLst>
                <a:ext uri="{FF2B5EF4-FFF2-40B4-BE49-F238E27FC236}">
                  <a16:creationId xmlns:a16="http://schemas.microsoft.com/office/drawing/2014/main" id="{97D0200D-3F06-45C8-AFC2-42F18A240E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0" name="Freeform 31">
              <a:extLst>
                <a:ext uri="{FF2B5EF4-FFF2-40B4-BE49-F238E27FC236}">
                  <a16:creationId xmlns:a16="http://schemas.microsoft.com/office/drawing/2014/main" id="{DB4992C4-AB4F-4EE6-A461-6FDCB6A0DB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9" name="Freeform 29">
              <a:extLst>
                <a:ext uri="{FF2B5EF4-FFF2-40B4-BE49-F238E27FC236}">
                  <a16:creationId xmlns:a16="http://schemas.microsoft.com/office/drawing/2014/main" id="{94ECFFDB-6147-4CAF-B17A-A86057CDE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0" name="Freeform 30">
              <a:extLst>
                <a:ext uri="{FF2B5EF4-FFF2-40B4-BE49-F238E27FC236}">
                  <a16:creationId xmlns:a16="http://schemas.microsoft.com/office/drawing/2014/main" id="{C9EA763E-17FA-4882-B97C-B030430622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1" name="Freeform 31">
              <a:extLst>
                <a:ext uri="{FF2B5EF4-FFF2-40B4-BE49-F238E27FC236}">
                  <a16:creationId xmlns:a16="http://schemas.microsoft.com/office/drawing/2014/main" id="{058B2F3F-4B1E-4A7B-87C7-18F9FB1FE5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2" name="Freeform 32">
              <a:extLst>
                <a:ext uri="{FF2B5EF4-FFF2-40B4-BE49-F238E27FC236}">
                  <a16:creationId xmlns:a16="http://schemas.microsoft.com/office/drawing/2014/main" id="{8691A76A-85E2-4A5F-BC18-3E4285958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CB523568-76FF-4073-99A2-D78D676CA8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4" name="Freeform 30">
              <a:extLst>
                <a:ext uri="{FF2B5EF4-FFF2-40B4-BE49-F238E27FC236}">
                  <a16:creationId xmlns:a16="http://schemas.microsoft.com/office/drawing/2014/main" id="{A8F99454-55AE-431A-A3C5-C47DA7483A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5" name="Freeform 31">
              <a:extLst>
                <a:ext uri="{FF2B5EF4-FFF2-40B4-BE49-F238E27FC236}">
                  <a16:creationId xmlns:a16="http://schemas.microsoft.com/office/drawing/2014/main" id="{8F0FDA01-8DAA-4CD0-80A6-E8D3A8143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6" name="Freeform 32">
              <a:extLst>
                <a:ext uri="{FF2B5EF4-FFF2-40B4-BE49-F238E27FC236}">
                  <a16:creationId xmlns:a16="http://schemas.microsoft.com/office/drawing/2014/main" id="{9CEF7F35-A1B1-43F3-8A04-5E72C0368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D13E7C3E-E4C8-429D-922F-192978A009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0E374F6-FF36-4B21-84DB-AFE073667A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8C22C2CF-C025-4B53-8DD9-CD692B130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1D453FBC-0C7C-4A0B-91D6-4D374DDEB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8F950A3A-5B59-48B9-8724-5E2485738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06287C92-C071-4E52-8008-C5A16C0A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3" name="Freeform 31">
              <a:extLst>
                <a:ext uri="{FF2B5EF4-FFF2-40B4-BE49-F238E27FC236}">
                  <a16:creationId xmlns:a16="http://schemas.microsoft.com/office/drawing/2014/main" id="{F259D4AF-67CD-40FD-BFDD-834B595137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4" name="Freeform 32">
              <a:extLst>
                <a:ext uri="{FF2B5EF4-FFF2-40B4-BE49-F238E27FC236}">
                  <a16:creationId xmlns:a16="http://schemas.microsoft.com/office/drawing/2014/main" id="{A1242AF8-F250-4088-A15B-8F269BB4D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5" name="Freeform 447">
              <a:extLst>
                <a:ext uri="{FF2B5EF4-FFF2-40B4-BE49-F238E27FC236}">
                  <a16:creationId xmlns:a16="http://schemas.microsoft.com/office/drawing/2014/main" id="{EF327593-8E3D-4561-BFBC-581F498E34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6" name="Freeform 448">
              <a:extLst>
                <a:ext uri="{FF2B5EF4-FFF2-40B4-BE49-F238E27FC236}">
                  <a16:creationId xmlns:a16="http://schemas.microsoft.com/office/drawing/2014/main" id="{69190830-FE3A-48D0-9715-89622CBD0C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7" name="Freeform 449">
              <a:extLst>
                <a:ext uri="{FF2B5EF4-FFF2-40B4-BE49-F238E27FC236}">
                  <a16:creationId xmlns:a16="http://schemas.microsoft.com/office/drawing/2014/main" id="{1BEF2E53-1E1E-48BB-8744-C68CCA2EA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8" name="Freeform 450">
              <a:extLst>
                <a:ext uri="{FF2B5EF4-FFF2-40B4-BE49-F238E27FC236}">
                  <a16:creationId xmlns:a16="http://schemas.microsoft.com/office/drawing/2014/main" id="{9B292CAB-0FE5-4528-BCCC-C15FCFD3D9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3484EF0C-EC7E-4422-BF44-3C8EFA75DA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6CA7C5FB-4991-4DAD-BB72-A31DD8F8B4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1" name="Freeform 29">
              <a:extLst>
                <a:ext uri="{FF2B5EF4-FFF2-40B4-BE49-F238E27FC236}">
                  <a16:creationId xmlns:a16="http://schemas.microsoft.com/office/drawing/2014/main" id="{71EAC17D-AC60-48CB-B898-538DC14BB4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2" name="Freeform 30">
              <a:extLst>
                <a:ext uri="{FF2B5EF4-FFF2-40B4-BE49-F238E27FC236}">
                  <a16:creationId xmlns:a16="http://schemas.microsoft.com/office/drawing/2014/main" id="{51E05D79-CFDA-4A7B-BD87-3B4ACEBEB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3" name="Freeform 31">
              <a:extLst>
                <a:ext uri="{FF2B5EF4-FFF2-40B4-BE49-F238E27FC236}">
                  <a16:creationId xmlns:a16="http://schemas.microsoft.com/office/drawing/2014/main" id="{776AEBED-0BC1-433E-8F7E-A738394286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4" name="Freeform 32">
              <a:extLst>
                <a:ext uri="{FF2B5EF4-FFF2-40B4-BE49-F238E27FC236}">
                  <a16:creationId xmlns:a16="http://schemas.microsoft.com/office/drawing/2014/main" id="{6848562B-16FD-47CF-A3A0-438E48D637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AF2205AF-95CE-422F-8277-283A578422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737A3A5E-14AF-4D90-A13F-15C858F952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D4789729-3BCE-4B1D-ACB7-C6E0F0F438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BDC3E4DE-455B-44F9-8756-E2D3F04A6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8" name="Group 1797">
            <a:extLst>
              <a:ext uri="{FF2B5EF4-FFF2-40B4-BE49-F238E27FC236}">
                <a16:creationId xmlns:a16="http://schemas.microsoft.com/office/drawing/2014/main" id="{5F02200C-C22A-4A75-B14B-3B600A54815C}"/>
              </a:ext>
            </a:extLst>
          </p:cNvPr>
          <p:cNvGrpSpPr/>
          <p:nvPr userDrawn="1"/>
        </p:nvGrpSpPr>
        <p:grpSpPr>
          <a:xfrm>
            <a:off x="83663" y="918939"/>
            <a:ext cx="12009863" cy="176637"/>
            <a:chOff x="83663" y="795844"/>
            <a:chExt cx="12009863" cy="176637"/>
          </a:xfrm>
        </p:grpSpPr>
        <p:sp>
          <p:nvSpPr>
            <p:cNvPr id="543" name="Freeform 29">
              <a:extLst>
                <a:ext uri="{FF2B5EF4-FFF2-40B4-BE49-F238E27FC236}">
                  <a16:creationId xmlns:a16="http://schemas.microsoft.com/office/drawing/2014/main" id="{6848065B-1377-4A23-8465-C03CED9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4" name="Freeform 30">
              <a:extLst>
                <a:ext uri="{FF2B5EF4-FFF2-40B4-BE49-F238E27FC236}">
                  <a16:creationId xmlns:a16="http://schemas.microsoft.com/office/drawing/2014/main" id="{5FC7E91F-C2CD-4879-9041-52792503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5" name="Freeform 31">
              <a:extLst>
                <a:ext uri="{FF2B5EF4-FFF2-40B4-BE49-F238E27FC236}">
                  <a16:creationId xmlns:a16="http://schemas.microsoft.com/office/drawing/2014/main" id="{48D46C1F-B0AB-48F1-97F5-F23DA113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6" name="Freeform 32">
              <a:extLst>
                <a:ext uri="{FF2B5EF4-FFF2-40B4-BE49-F238E27FC236}">
                  <a16:creationId xmlns:a16="http://schemas.microsoft.com/office/drawing/2014/main" id="{A570722E-36D8-4DE7-99C6-793A112D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7" name="Freeform 29">
              <a:extLst>
                <a:ext uri="{FF2B5EF4-FFF2-40B4-BE49-F238E27FC236}">
                  <a16:creationId xmlns:a16="http://schemas.microsoft.com/office/drawing/2014/main" id="{FA7A1E9E-6726-421A-A64F-6DB8A7D1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8" name="Freeform 30">
              <a:extLst>
                <a:ext uri="{FF2B5EF4-FFF2-40B4-BE49-F238E27FC236}">
                  <a16:creationId xmlns:a16="http://schemas.microsoft.com/office/drawing/2014/main" id="{E98FE030-8CD4-40ED-8497-2D1A677F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9" name="Freeform 31">
              <a:extLst>
                <a:ext uri="{FF2B5EF4-FFF2-40B4-BE49-F238E27FC236}">
                  <a16:creationId xmlns:a16="http://schemas.microsoft.com/office/drawing/2014/main" id="{F732A4A6-A4DB-4DB5-9C07-85556656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0" name="Freeform 32">
              <a:extLst>
                <a:ext uri="{FF2B5EF4-FFF2-40B4-BE49-F238E27FC236}">
                  <a16:creationId xmlns:a16="http://schemas.microsoft.com/office/drawing/2014/main" id="{653D0EB4-D0DE-4CEE-AAAC-1DD6D85E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1" name="Freeform 29">
              <a:extLst>
                <a:ext uri="{FF2B5EF4-FFF2-40B4-BE49-F238E27FC236}">
                  <a16:creationId xmlns:a16="http://schemas.microsoft.com/office/drawing/2014/main" id="{9DEBC409-18DD-4BBD-8159-B2736BC8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2" name="Freeform 30">
              <a:extLst>
                <a:ext uri="{FF2B5EF4-FFF2-40B4-BE49-F238E27FC236}">
                  <a16:creationId xmlns:a16="http://schemas.microsoft.com/office/drawing/2014/main" id="{C1FA6741-C9AE-4D5E-B0D3-214C3A019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3" name="Freeform 31">
              <a:extLst>
                <a:ext uri="{FF2B5EF4-FFF2-40B4-BE49-F238E27FC236}">
                  <a16:creationId xmlns:a16="http://schemas.microsoft.com/office/drawing/2014/main" id="{D4EFDCE7-A1F5-47A4-88FB-1F92014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4" name="Freeform 32">
              <a:extLst>
                <a:ext uri="{FF2B5EF4-FFF2-40B4-BE49-F238E27FC236}">
                  <a16:creationId xmlns:a16="http://schemas.microsoft.com/office/drawing/2014/main" id="{F90D7821-4C40-4FB5-AB2E-1B5DB393F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5" name="Freeform 29">
              <a:extLst>
                <a:ext uri="{FF2B5EF4-FFF2-40B4-BE49-F238E27FC236}">
                  <a16:creationId xmlns:a16="http://schemas.microsoft.com/office/drawing/2014/main" id="{B154F13F-C320-452A-8B9C-56F57273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6" name="Freeform 30">
              <a:extLst>
                <a:ext uri="{FF2B5EF4-FFF2-40B4-BE49-F238E27FC236}">
                  <a16:creationId xmlns:a16="http://schemas.microsoft.com/office/drawing/2014/main" id="{DF2F6850-9CF8-4F0A-A390-57B080FB2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7" name="Freeform 31">
              <a:extLst>
                <a:ext uri="{FF2B5EF4-FFF2-40B4-BE49-F238E27FC236}">
                  <a16:creationId xmlns:a16="http://schemas.microsoft.com/office/drawing/2014/main" id="{32B42DA3-F9EF-4D3F-AA6F-07CC8737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8" name="Freeform 32">
              <a:extLst>
                <a:ext uri="{FF2B5EF4-FFF2-40B4-BE49-F238E27FC236}">
                  <a16:creationId xmlns:a16="http://schemas.microsoft.com/office/drawing/2014/main" id="{D4090B04-88A6-4201-8717-68D0A8F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9" name="Freeform 477">
              <a:extLst>
                <a:ext uri="{FF2B5EF4-FFF2-40B4-BE49-F238E27FC236}">
                  <a16:creationId xmlns:a16="http://schemas.microsoft.com/office/drawing/2014/main" id="{EE5BDC09-C71F-4891-B663-0BB915350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0" name="Freeform 478">
              <a:extLst>
                <a:ext uri="{FF2B5EF4-FFF2-40B4-BE49-F238E27FC236}">
                  <a16:creationId xmlns:a16="http://schemas.microsoft.com/office/drawing/2014/main" id="{FF3FEFCC-6161-4383-9A8E-86D88406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1" name="Freeform 479">
              <a:extLst>
                <a:ext uri="{FF2B5EF4-FFF2-40B4-BE49-F238E27FC236}">
                  <a16:creationId xmlns:a16="http://schemas.microsoft.com/office/drawing/2014/main" id="{120C69E0-06DB-41BB-9B9A-F5319301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2" name="Freeform 480">
              <a:extLst>
                <a:ext uri="{FF2B5EF4-FFF2-40B4-BE49-F238E27FC236}">
                  <a16:creationId xmlns:a16="http://schemas.microsoft.com/office/drawing/2014/main" id="{3D13074E-4582-46CD-96C9-9CE6E75BD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3" name="Freeform 29">
              <a:extLst>
                <a:ext uri="{FF2B5EF4-FFF2-40B4-BE49-F238E27FC236}">
                  <a16:creationId xmlns:a16="http://schemas.microsoft.com/office/drawing/2014/main" id="{6FFA26B9-D9F0-4D99-A70C-555B908F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4" name="Freeform 31">
              <a:extLst>
                <a:ext uri="{FF2B5EF4-FFF2-40B4-BE49-F238E27FC236}">
                  <a16:creationId xmlns:a16="http://schemas.microsoft.com/office/drawing/2014/main" id="{6F280A6F-F67F-4DE7-8050-B8F2E2AE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5" name="Freeform 29">
              <a:extLst>
                <a:ext uri="{FF2B5EF4-FFF2-40B4-BE49-F238E27FC236}">
                  <a16:creationId xmlns:a16="http://schemas.microsoft.com/office/drawing/2014/main" id="{C8E90094-69DE-4651-9545-A71340266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6" name="Freeform 30">
              <a:extLst>
                <a:ext uri="{FF2B5EF4-FFF2-40B4-BE49-F238E27FC236}">
                  <a16:creationId xmlns:a16="http://schemas.microsoft.com/office/drawing/2014/main" id="{830570CB-E4A4-4603-B75E-205A81F4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7" name="Freeform 31">
              <a:extLst>
                <a:ext uri="{FF2B5EF4-FFF2-40B4-BE49-F238E27FC236}">
                  <a16:creationId xmlns:a16="http://schemas.microsoft.com/office/drawing/2014/main" id="{BDC7470C-762D-4D12-AE23-6BD7A63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8" name="Freeform 32">
              <a:extLst>
                <a:ext uri="{FF2B5EF4-FFF2-40B4-BE49-F238E27FC236}">
                  <a16:creationId xmlns:a16="http://schemas.microsoft.com/office/drawing/2014/main" id="{5EB80833-126E-4ADE-8495-0389BC2E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9" name="Freeform 29">
              <a:extLst>
                <a:ext uri="{FF2B5EF4-FFF2-40B4-BE49-F238E27FC236}">
                  <a16:creationId xmlns:a16="http://schemas.microsoft.com/office/drawing/2014/main" id="{5DF22FA4-E31F-46C8-AE8E-92FDD8F8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0" name="Freeform 30">
              <a:extLst>
                <a:ext uri="{FF2B5EF4-FFF2-40B4-BE49-F238E27FC236}">
                  <a16:creationId xmlns:a16="http://schemas.microsoft.com/office/drawing/2014/main" id="{E29D7A71-2F96-40DD-AD08-E7D5B8E63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1" name="Freeform 31">
              <a:extLst>
                <a:ext uri="{FF2B5EF4-FFF2-40B4-BE49-F238E27FC236}">
                  <a16:creationId xmlns:a16="http://schemas.microsoft.com/office/drawing/2014/main" id="{74D10B8E-94AC-4D0F-A6A2-03CB3E835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2" name="Freeform 32">
              <a:extLst>
                <a:ext uri="{FF2B5EF4-FFF2-40B4-BE49-F238E27FC236}">
                  <a16:creationId xmlns:a16="http://schemas.microsoft.com/office/drawing/2014/main" id="{3547FE03-F7E4-45C4-A772-3DB66F006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3" name="Freeform 29">
              <a:extLst>
                <a:ext uri="{FF2B5EF4-FFF2-40B4-BE49-F238E27FC236}">
                  <a16:creationId xmlns:a16="http://schemas.microsoft.com/office/drawing/2014/main" id="{EFB07733-17B8-4D5C-AA17-430A3859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4" name="Freeform 30">
              <a:extLst>
                <a:ext uri="{FF2B5EF4-FFF2-40B4-BE49-F238E27FC236}">
                  <a16:creationId xmlns:a16="http://schemas.microsoft.com/office/drawing/2014/main" id="{1FDD120E-1E30-4649-820F-F2F3B22F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5" name="Freeform 31">
              <a:extLst>
                <a:ext uri="{FF2B5EF4-FFF2-40B4-BE49-F238E27FC236}">
                  <a16:creationId xmlns:a16="http://schemas.microsoft.com/office/drawing/2014/main" id="{8673633B-3700-42F4-9F1F-432DBEE43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6" name="Freeform 32">
              <a:extLst>
                <a:ext uri="{FF2B5EF4-FFF2-40B4-BE49-F238E27FC236}">
                  <a16:creationId xmlns:a16="http://schemas.microsoft.com/office/drawing/2014/main" id="{1698314C-BA3D-4E44-B141-914E665A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7" name="Freeform 29">
              <a:extLst>
                <a:ext uri="{FF2B5EF4-FFF2-40B4-BE49-F238E27FC236}">
                  <a16:creationId xmlns:a16="http://schemas.microsoft.com/office/drawing/2014/main" id="{7EDA0B9E-A1ED-4440-BB8F-DE634006E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8" name="Freeform 30">
              <a:extLst>
                <a:ext uri="{FF2B5EF4-FFF2-40B4-BE49-F238E27FC236}">
                  <a16:creationId xmlns:a16="http://schemas.microsoft.com/office/drawing/2014/main" id="{0097BC4C-2BB1-4042-9475-9C9DE56D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9" name="Freeform 31">
              <a:extLst>
                <a:ext uri="{FF2B5EF4-FFF2-40B4-BE49-F238E27FC236}">
                  <a16:creationId xmlns:a16="http://schemas.microsoft.com/office/drawing/2014/main" id="{43F4B269-502C-47F2-8FC1-E233F0E29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0" name="Freeform 32">
              <a:extLst>
                <a:ext uri="{FF2B5EF4-FFF2-40B4-BE49-F238E27FC236}">
                  <a16:creationId xmlns:a16="http://schemas.microsoft.com/office/drawing/2014/main" id="{8955CC37-2F33-4FA4-ABF9-B6BDCE7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1" name="Freeform 499">
              <a:extLst>
                <a:ext uri="{FF2B5EF4-FFF2-40B4-BE49-F238E27FC236}">
                  <a16:creationId xmlns:a16="http://schemas.microsoft.com/office/drawing/2014/main" id="{B20879FB-09D0-499D-879C-29A57451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2" name="Freeform 500">
              <a:extLst>
                <a:ext uri="{FF2B5EF4-FFF2-40B4-BE49-F238E27FC236}">
                  <a16:creationId xmlns:a16="http://schemas.microsoft.com/office/drawing/2014/main" id="{8CEB450C-35EC-4096-8312-A9B37594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3" name="Freeform 501">
              <a:extLst>
                <a:ext uri="{FF2B5EF4-FFF2-40B4-BE49-F238E27FC236}">
                  <a16:creationId xmlns:a16="http://schemas.microsoft.com/office/drawing/2014/main" id="{BDDC4AAF-9C76-45F7-AB73-A516457D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4" name="Freeform 502">
              <a:extLst>
                <a:ext uri="{FF2B5EF4-FFF2-40B4-BE49-F238E27FC236}">
                  <a16:creationId xmlns:a16="http://schemas.microsoft.com/office/drawing/2014/main" id="{FD54AED2-E9B5-4FC6-96B1-FAF4C623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5" name="Freeform 29">
              <a:extLst>
                <a:ext uri="{FF2B5EF4-FFF2-40B4-BE49-F238E27FC236}">
                  <a16:creationId xmlns:a16="http://schemas.microsoft.com/office/drawing/2014/main" id="{EE5D6E7A-922C-44ED-808C-E65F1CAC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5EE629D9-E857-4627-BCED-E00747F7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3" name="Freeform 29">
              <a:extLst>
                <a:ext uri="{FF2B5EF4-FFF2-40B4-BE49-F238E27FC236}">
                  <a16:creationId xmlns:a16="http://schemas.microsoft.com/office/drawing/2014/main" id="{E355B6B8-705C-4486-89C5-CD9DFDC03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4" name="Freeform 30">
              <a:extLst>
                <a:ext uri="{FF2B5EF4-FFF2-40B4-BE49-F238E27FC236}">
                  <a16:creationId xmlns:a16="http://schemas.microsoft.com/office/drawing/2014/main" id="{71EAB415-2CE4-471A-9A0C-D149846D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5" name="Freeform 31">
              <a:extLst>
                <a:ext uri="{FF2B5EF4-FFF2-40B4-BE49-F238E27FC236}">
                  <a16:creationId xmlns:a16="http://schemas.microsoft.com/office/drawing/2014/main" id="{61E2BB8F-020F-4E90-92A9-7C1156D7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6" name="Freeform 32">
              <a:extLst>
                <a:ext uri="{FF2B5EF4-FFF2-40B4-BE49-F238E27FC236}">
                  <a16:creationId xmlns:a16="http://schemas.microsoft.com/office/drawing/2014/main" id="{F063538C-31A5-4E90-9726-36359D7B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7" name="Freeform 29">
              <a:extLst>
                <a:ext uri="{FF2B5EF4-FFF2-40B4-BE49-F238E27FC236}">
                  <a16:creationId xmlns:a16="http://schemas.microsoft.com/office/drawing/2014/main" id="{C9269EA8-7774-4BE6-A632-185043052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8" name="Freeform 30">
              <a:extLst>
                <a:ext uri="{FF2B5EF4-FFF2-40B4-BE49-F238E27FC236}">
                  <a16:creationId xmlns:a16="http://schemas.microsoft.com/office/drawing/2014/main" id="{6FA9F760-D8B0-4A2D-8664-BA590123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EAE5F1D5-3A1A-4098-9716-DC42B4CD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0" name="Freeform 32">
              <a:extLst>
                <a:ext uri="{FF2B5EF4-FFF2-40B4-BE49-F238E27FC236}">
                  <a16:creationId xmlns:a16="http://schemas.microsoft.com/office/drawing/2014/main" id="{A0CD98C8-DEDC-413C-AAE0-B8664482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780E0D8-60FD-4EDD-9CD8-7E16BA80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68C5F65A-2091-40BE-9ABE-356F1460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8CE0C39C-EB67-4F43-9EB6-0A980D570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D40A3C6-5940-45E8-939D-03C38228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5" name="Freeform 29">
              <a:extLst>
                <a:ext uri="{FF2B5EF4-FFF2-40B4-BE49-F238E27FC236}">
                  <a16:creationId xmlns:a16="http://schemas.microsoft.com/office/drawing/2014/main" id="{2D070B8F-D388-42F8-9060-AC85AA31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6" name="Freeform 30">
              <a:extLst>
                <a:ext uri="{FF2B5EF4-FFF2-40B4-BE49-F238E27FC236}">
                  <a16:creationId xmlns:a16="http://schemas.microsoft.com/office/drawing/2014/main" id="{D0680CB7-6B1B-496C-B4C3-66F5C290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7" name="Freeform 31">
              <a:extLst>
                <a:ext uri="{FF2B5EF4-FFF2-40B4-BE49-F238E27FC236}">
                  <a16:creationId xmlns:a16="http://schemas.microsoft.com/office/drawing/2014/main" id="{07E75AAD-D078-4D04-B62F-4FE20DF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8" name="Freeform 32">
              <a:extLst>
                <a:ext uri="{FF2B5EF4-FFF2-40B4-BE49-F238E27FC236}">
                  <a16:creationId xmlns:a16="http://schemas.microsoft.com/office/drawing/2014/main" id="{752AA88E-2254-434E-A3A6-8F35D54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9" name="Freeform 387">
              <a:extLst>
                <a:ext uri="{FF2B5EF4-FFF2-40B4-BE49-F238E27FC236}">
                  <a16:creationId xmlns:a16="http://schemas.microsoft.com/office/drawing/2014/main" id="{91AFAD3B-76EF-49F8-AF4E-F79B155B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0" name="Freeform 388">
              <a:extLst>
                <a:ext uri="{FF2B5EF4-FFF2-40B4-BE49-F238E27FC236}">
                  <a16:creationId xmlns:a16="http://schemas.microsoft.com/office/drawing/2014/main" id="{AD4AE479-698B-4F3F-9106-2D1E5547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1" name="Freeform 389">
              <a:extLst>
                <a:ext uri="{FF2B5EF4-FFF2-40B4-BE49-F238E27FC236}">
                  <a16:creationId xmlns:a16="http://schemas.microsoft.com/office/drawing/2014/main" id="{3D200F2D-46A1-4FAB-9BFA-7822CAB9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2" name="Freeform 390">
              <a:extLst>
                <a:ext uri="{FF2B5EF4-FFF2-40B4-BE49-F238E27FC236}">
                  <a16:creationId xmlns:a16="http://schemas.microsoft.com/office/drawing/2014/main" id="{29DAC8BE-02CE-460E-AA58-7F00B180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3" name="Freeform 29">
              <a:extLst>
                <a:ext uri="{FF2B5EF4-FFF2-40B4-BE49-F238E27FC236}">
                  <a16:creationId xmlns:a16="http://schemas.microsoft.com/office/drawing/2014/main" id="{E373CEA0-3971-46E0-B00A-838759A15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4" name="Freeform 31">
              <a:extLst>
                <a:ext uri="{FF2B5EF4-FFF2-40B4-BE49-F238E27FC236}">
                  <a16:creationId xmlns:a16="http://schemas.microsoft.com/office/drawing/2014/main" id="{712BDDB2-BAAF-46E0-A930-8E2D2618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5" name="Freeform 29">
              <a:extLst>
                <a:ext uri="{FF2B5EF4-FFF2-40B4-BE49-F238E27FC236}">
                  <a16:creationId xmlns:a16="http://schemas.microsoft.com/office/drawing/2014/main" id="{53A68A05-9B0D-4E89-8166-04B1059EB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6" name="Freeform 30">
              <a:extLst>
                <a:ext uri="{FF2B5EF4-FFF2-40B4-BE49-F238E27FC236}">
                  <a16:creationId xmlns:a16="http://schemas.microsoft.com/office/drawing/2014/main" id="{28C34594-F466-44D8-81DB-C6168625D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7" name="Freeform 31">
              <a:extLst>
                <a:ext uri="{FF2B5EF4-FFF2-40B4-BE49-F238E27FC236}">
                  <a16:creationId xmlns:a16="http://schemas.microsoft.com/office/drawing/2014/main" id="{05F1A90C-5F99-4981-B4F0-40D673DC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8" name="Freeform 32">
              <a:extLst>
                <a:ext uri="{FF2B5EF4-FFF2-40B4-BE49-F238E27FC236}">
                  <a16:creationId xmlns:a16="http://schemas.microsoft.com/office/drawing/2014/main" id="{580AC64F-5593-4181-A0A2-082CB86C0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9" name="Freeform 397">
              <a:extLst>
                <a:ext uri="{FF2B5EF4-FFF2-40B4-BE49-F238E27FC236}">
                  <a16:creationId xmlns:a16="http://schemas.microsoft.com/office/drawing/2014/main" id="{05A42094-8C7E-481A-A6A8-05C295C8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0" name="Freeform 398">
              <a:extLst>
                <a:ext uri="{FF2B5EF4-FFF2-40B4-BE49-F238E27FC236}">
                  <a16:creationId xmlns:a16="http://schemas.microsoft.com/office/drawing/2014/main" id="{432208F0-F6FB-4FD7-AFFA-7C0E625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1" name="Freeform 399">
              <a:extLst>
                <a:ext uri="{FF2B5EF4-FFF2-40B4-BE49-F238E27FC236}">
                  <a16:creationId xmlns:a16="http://schemas.microsoft.com/office/drawing/2014/main" id="{52302EEC-BC83-4C40-B335-379B0B3C7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2" name="Freeform 400">
              <a:extLst>
                <a:ext uri="{FF2B5EF4-FFF2-40B4-BE49-F238E27FC236}">
                  <a16:creationId xmlns:a16="http://schemas.microsoft.com/office/drawing/2014/main" id="{DA9C0D33-F413-48F7-BA12-7E9DC9E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8" name="Group 1807">
            <a:extLst>
              <a:ext uri="{FF2B5EF4-FFF2-40B4-BE49-F238E27FC236}">
                <a16:creationId xmlns:a16="http://schemas.microsoft.com/office/drawing/2014/main" id="{F97B1388-E461-4A38-9B09-B364514CB632}"/>
              </a:ext>
            </a:extLst>
          </p:cNvPr>
          <p:cNvGrpSpPr/>
          <p:nvPr userDrawn="1"/>
        </p:nvGrpSpPr>
        <p:grpSpPr>
          <a:xfrm>
            <a:off x="83663" y="1203973"/>
            <a:ext cx="12009864" cy="176637"/>
            <a:chOff x="83663" y="1093620"/>
            <a:chExt cx="12009864" cy="176637"/>
          </a:xfrm>
        </p:grpSpPr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36B162BB-7163-4D21-B3A9-C8C41569A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8" name="Freeform 30">
              <a:extLst>
                <a:ext uri="{FF2B5EF4-FFF2-40B4-BE49-F238E27FC236}">
                  <a16:creationId xmlns:a16="http://schemas.microsoft.com/office/drawing/2014/main" id="{697E87B2-E6B5-49F6-AC2D-2C41C8927D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9" name="Freeform 31">
              <a:extLst>
                <a:ext uri="{FF2B5EF4-FFF2-40B4-BE49-F238E27FC236}">
                  <a16:creationId xmlns:a16="http://schemas.microsoft.com/office/drawing/2014/main" id="{867C8C9E-A4EC-40C3-82BE-A1E95DD29A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0" name="Freeform 32">
              <a:extLst>
                <a:ext uri="{FF2B5EF4-FFF2-40B4-BE49-F238E27FC236}">
                  <a16:creationId xmlns:a16="http://schemas.microsoft.com/office/drawing/2014/main" id="{E6581502-05A8-44D2-A397-CB6D4AEBAF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1" name="Freeform 29">
              <a:extLst>
                <a:ext uri="{FF2B5EF4-FFF2-40B4-BE49-F238E27FC236}">
                  <a16:creationId xmlns:a16="http://schemas.microsoft.com/office/drawing/2014/main" id="{E84CA57F-FCA6-4C7B-8760-905E893F0B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2" name="Freeform 30">
              <a:extLst>
                <a:ext uri="{FF2B5EF4-FFF2-40B4-BE49-F238E27FC236}">
                  <a16:creationId xmlns:a16="http://schemas.microsoft.com/office/drawing/2014/main" id="{04B23132-24D5-45D5-8D5D-ABFCF82AE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3" name="Freeform 31">
              <a:extLst>
                <a:ext uri="{FF2B5EF4-FFF2-40B4-BE49-F238E27FC236}">
                  <a16:creationId xmlns:a16="http://schemas.microsoft.com/office/drawing/2014/main" id="{1BFE2D4E-2F01-4812-91E4-4A3DCD067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4" name="Freeform 32">
              <a:extLst>
                <a:ext uri="{FF2B5EF4-FFF2-40B4-BE49-F238E27FC236}">
                  <a16:creationId xmlns:a16="http://schemas.microsoft.com/office/drawing/2014/main" id="{616787D7-48DF-4F58-88DE-FDCF48065F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5" name="Freeform 29">
              <a:extLst>
                <a:ext uri="{FF2B5EF4-FFF2-40B4-BE49-F238E27FC236}">
                  <a16:creationId xmlns:a16="http://schemas.microsoft.com/office/drawing/2014/main" id="{239E8565-CEDA-40B3-A95D-9C053AF7C6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6" name="Freeform 30">
              <a:extLst>
                <a:ext uri="{FF2B5EF4-FFF2-40B4-BE49-F238E27FC236}">
                  <a16:creationId xmlns:a16="http://schemas.microsoft.com/office/drawing/2014/main" id="{75726EFC-E202-4C6E-A623-182690D5C6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7" name="Freeform 31">
              <a:extLst>
                <a:ext uri="{FF2B5EF4-FFF2-40B4-BE49-F238E27FC236}">
                  <a16:creationId xmlns:a16="http://schemas.microsoft.com/office/drawing/2014/main" id="{AE07D73F-0FBB-4CC6-AAE5-FCE5AE42A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8" name="Freeform 32">
              <a:extLst>
                <a:ext uri="{FF2B5EF4-FFF2-40B4-BE49-F238E27FC236}">
                  <a16:creationId xmlns:a16="http://schemas.microsoft.com/office/drawing/2014/main" id="{14C1270F-0E67-42B6-AC5A-672BA742CC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9" name="Freeform 29">
              <a:extLst>
                <a:ext uri="{FF2B5EF4-FFF2-40B4-BE49-F238E27FC236}">
                  <a16:creationId xmlns:a16="http://schemas.microsoft.com/office/drawing/2014/main" id="{534CAF96-30DC-4EB7-A93A-50DA5A4F2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0" name="Freeform 30">
              <a:extLst>
                <a:ext uri="{FF2B5EF4-FFF2-40B4-BE49-F238E27FC236}">
                  <a16:creationId xmlns:a16="http://schemas.microsoft.com/office/drawing/2014/main" id="{125C76F1-16D6-4905-B7FB-B5218F83B8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1" name="Freeform 31">
              <a:extLst>
                <a:ext uri="{FF2B5EF4-FFF2-40B4-BE49-F238E27FC236}">
                  <a16:creationId xmlns:a16="http://schemas.microsoft.com/office/drawing/2014/main" id="{B3E03C26-E907-4B62-B931-C3A78968B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2" name="Freeform 32">
              <a:extLst>
                <a:ext uri="{FF2B5EF4-FFF2-40B4-BE49-F238E27FC236}">
                  <a16:creationId xmlns:a16="http://schemas.microsoft.com/office/drawing/2014/main" id="{E1FC75F6-8CC4-485B-BC78-7D2330B3B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3" name="Freeform 521">
              <a:extLst>
                <a:ext uri="{FF2B5EF4-FFF2-40B4-BE49-F238E27FC236}">
                  <a16:creationId xmlns:a16="http://schemas.microsoft.com/office/drawing/2014/main" id="{970F6CC9-D98B-41E8-B148-FACF62CDB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4" name="Freeform 522">
              <a:extLst>
                <a:ext uri="{FF2B5EF4-FFF2-40B4-BE49-F238E27FC236}">
                  <a16:creationId xmlns:a16="http://schemas.microsoft.com/office/drawing/2014/main" id="{39471E83-CC9B-45BE-AAA7-F4A58772E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5" name="Freeform 523">
              <a:extLst>
                <a:ext uri="{FF2B5EF4-FFF2-40B4-BE49-F238E27FC236}">
                  <a16:creationId xmlns:a16="http://schemas.microsoft.com/office/drawing/2014/main" id="{9A221B38-7190-4F41-B393-A22B6DF3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6" name="Freeform 524">
              <a:extLst>
                <a:ext uri="{FF2B5EF4-FFF2-40B4-BE49-F238E27FC236}">
                  <a16:creationId xmlns:a16="http://schemas.microsoft.com/office/drawing/2014/main" id="{1F59ACC4-4494-4672-ACC1-8A2C02F7B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7" name="Freeform 29">
              <a:extLst>
                <a:ext uri="{FF2B5EF4-FFF2-40B4-BE49-F238E27FC236}">
                  <a16:creationId xmlns:a16="http://schemas.microsoft.com/office/drawing/2014/main" id="{1AFC02B4-5C47-4F76-B5CE-2F12F0B9A1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8" name="Freeform 31">
              <a:extLst>
                <a:ext uri="{FF2B5EF4-FFF2-40B4-BE49-F238E27FC236}">
                  <a16:creationId xmlns:a16="http://schemas.microsoft.com/office/drawing/2014/main" id="{3C8F2F10-339A-4BC5-B9B5-2CB5F4C569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9" name="Freeform 29">
              <a:extLst>
                <a:ext uri="{FF2B5EF4-FFF2-40B4-BE49-F238E27FC236}">
                  <a16:creationId xmlns:a16="http://schemas.microsoft.com/office/drawing/2014/main" id="{B57197C2-DCE7-408C-9419-70B75E96E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0" name="Freeform 30">
              <a:extLst>
                <a:ext uri="{FF2B5EF4-FFF2-40B4-BE49-F238E27FC236}">
                  <a16:creationId xmlns:a16="http://schemas.microsoft.com/office/drawing/2014/main" id="{30EB9B17-B68D-4FE2-BF0E-6F6798D52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1" name="Freeform 31">
              <a:extLst>
                <a:ext uri="{FF2B5EF4-FFF2-40B4-BE49-F238E27FC236}">
                  <a16:creationId xmlns:a16="http://schemas.microsoft.com/office/drawing/2014/main" id="{86B1E483-6FE2-43E3-AB5F-039CED079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2" name="Freeform 32">
              <a:extLst>
                <a:ext uri="{FF2B5EF4-FFF2-40B4-BE49-F238E27FC236}">
                  <a16:creationId xmlns:a16="http://schemas.microsoft.com/office/drawing/2014/main" id="{FA62A1BF-A571-46C9-A11C-5AEE1C4178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3" name="Freeform 29">
              <a:extLst>
                <a:ext uri="{FF2B5EF4-FFF2-40B4-BE49-F238E27FC236}">
                  <a16:creationId xmlns:a16="http://schemas.microsoft.com/office/drawing/2014/main" id="{2768E451-7777-4880-845E-F7B6BE7FA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4" name="Freeform 30">
              <a:extLst>
                <a:ext uri="{FF2B5EF4-FFF2-40B4-BE49-F238E27FC236}">
                  <a16:creationId xmlns:a16="http://schemas.microsoft.com/office/drawing/2014/main" id="{6AAA3D23-B21A-4993-A356-986EA1DE2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F81C0D60-08CF-4B7F-A6C3-4C964E21CC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C779632A-3F99-4EEE-8779-C94FFD483C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7" name="Freeform 29">
              <a:extLst>
                <a:ext uri="{FF2B5EF4-FFF2-40B4-BE49-F238E27FC236}">
                  <a16:creationId xmlns:a16="http://schemas.microsoft.com/office/drawing/2014/main" id="{88635CBC-DAAE-463A-A7FA-BDF471C234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98EF7E55-704F-4D85-A12C-D8E593AD2D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9" name="Freeform 31">
              <a:extLst>
                <a:ext uri="{FF2B5EF4-FFF2-40B4-BE49-F238E27FC236}">
                  <a16:creationId xmlns:a16="http://schemas.microsoft.com/office/drawing/2014/main" id="{CFBBF037-13CE-44D7-B7F7-2EA00F92D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0" name="Freeform 32">
              <a:extLst>
                <a:ext uri="{FF2B5EF4-FFF2-40B4-BE49-F238E27FC236}">
                  <a16:creationId xmlns:a16="http://schemas.microsoft.com/office/drawing/2014/main" id="{36C3D6C6-8C25-48FB-99D7-CDD4DA0E2D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1" name="Freeform 29">
              <a:extLst>
                <a:ext uri="{FF2B5EF4-FFF2-40B4-BE49-F238E27FC236}">
                  <a16:creationId xmlns:a16="http://schemas.microsoft.com/office/drawing/2014/main" id="{BE4E4866-79AD-496A-B825-4FCF74DC73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2" name="Freeform 30">
              <a:extLst>
                <a:ext uri="{FF2B5EF4-FFF2-40B4-BE49-F238E27FC236}">
                  <a16:creationId xmlns:a16="http://schemas.microsoft.com/office/drawing/2014/main" id="{37624B24-B1BF-4103-8468-856B7D2F10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3" name="Freeform 31">
              <a:extLst>
                <a:ext uri="{FF2B5EF4-FFF2-40B4-BE49-F238E27FC236}">
                  <a16:creationId xmlns:a16="http://schemas.microsoft.com/office/drawing/2014/main" id="{285A91E1-96BC-42C3-AF9D-B9F2EDC3F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4" name="Freeform 32">
              <a:extLst>
                <a:ext uri="{FF2B5EF4-FFF2-40B4-BE49-F238E27FC236}">
                  <a16:creationId xmlns:a16="http://schemas.microsoft.com/office/drawing/2014/main" id="{5B40AAB1-E0F8-4AC8-B294-77D343A3C2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5" name="Freeform 543">
              <a:extLst>
                <a:ext uri="{FF2B5EF4-FFF2-40B4-BE49-F238E27FC236}">
                  <a16:creationId xmlns:a16="http://schemas.microsoft.com/office/drawing/2014/main" id="{15B45575-B0A8-4E1A-A502-6FBA948C5B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6" name="Freeform 544">
              <a:extLst>
                <a:ext uri="{FF2B5EF4-FFF2-40B4-BE49-F238E27FC236}">
                  <a16:creationId xmlns:a16="http://schemas.microsoft.com/office/drawing/2014/main" id="{F00C7CD9-4664-4851-B7E8-F320B38B6C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7" name="Freeform 545">
              <a:extLst>
                <a:ext uri="{FF2B5EF4-FFF2-40B4-BE49-F238E27FC236}">
                  <a16:creationId xmlns:a16="http://schemas.microsoft.com/office/drawing/2014/main" id="{79E7243C-3F48-4917-A35D-F6B4760E0C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8" name="Freeform 546">
              <a:extLst>
                <a:ext uri="{FF2B5EF4-FFF2-40B4-BE49-F238E27FC236}">
                  <a16:creationId xmlns:a16="http://schemas.microsoft.com/office/drawing/2014/main" id="{0E06BBDA-92F4-4670-8013-AA005C5D46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9" name="Freeform 29">
              <a:extLst>
                <a:ext uri="{FF2B5EF4-FFF2-40B4-BE49-F238E27FC236}">
                  <a16:creationId xmlns:a16="http://schemas.microsoft.com/office/drawing/2014/main" id="{AC7FC873-6A15-4A31-B5E9-3D3D3ED77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0" name="Freeform 31">
              <a:extLst>
                <a:ext uri="{FF2B5EF4-FFF2-40B4-BE49-F238E27FC236}">
                  <a16:creationId xmlns:a16="http://schemas.microsoft.com/office/drawing/2014/main" id="{F0A21B7E-B68B-43D9-A348-6A37C83E13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0505EC1E-71A0-4757-AA67-CB06689800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4" name="Freeform 32">
              <a:extLst>
                <a:ext uri="{FF2B5EF4-FFF2-40B4-BE49-F238E27FC236}">
                  <a16:creationId xmlns:a16="http://schemas.microsoft.com/office/drawing/2014/main" id="{5552218F-8F2F-4BED-818B-B48D43F0B1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5" name="Freeform 403">
              <a:extLst>
                <a:ext uri="{FF2B5EF4-FFF2-40B4-BE49-F238E27FC236}">
                  <a16:creationId xmlns:a16="http://schemas.microsoft.com/office/drawing/2014/main" id="{D1FB006D-7447-48B6-BC17-46267D0B9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6" name="Freeform 404">
              <a:extLst>
                <a:ext uri="{FF2B5EF4-FFF2-40B4-BE49-F238E27FC236}">
                  <a16:creationId xmlns:a16="http://schemas.microsoft.com/office/drawing/2014/main" id="{61FF96BF-D17A-4E41-8CF2-1C39CBCA39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7" name="Freeform 405">
              <a:extLst>
                <a:ext uri="{FF2B5EF4-FFF2-40B4-BE49-F238E27FC236}">
                  <a16:creationId xmlns:a16="http://schemas.microsoft.com/office/drawing/2014/main" id="{F69EA0B0-D8F2-484D-8C6B-3E65F5200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8" name="Freeform 406">
              <a:extLst>
                <a:ext uri="{FF2B5EF4-FFF2-40B4-BE49-F238E27FC236}">
                  <a16:creationId xmlns:a16="http://schemas.microsoft.com/office/drawing/2014/main" id="{077EC9E4-3943-4C91-BEB3-C0C8473599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9" name="Freeform 29">
              <a:extLst>
                <a:ext uri="{FF2B5EF4-FFF2-40B4-BE49-F238E27FC236}">
                  <a16:creationId xmlns:a16="http://schemas.microsoft.com/office/drawing/2014/main" id="{C772453A-CA0A-4192-809C-1BBC4B26C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0" name="Freeform 31">
              <a:extLst>
                <a:ext uri="{FF2B5EF4-FFF2-40B4-BE49-F238E27FC236}">
                  <a16:creationId xmlns:a16="http://schemas.microsoft.com/office/drawing/2014/main" id="{A505ED5C-83DB-45E9-9B45-09451403E1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1" name="Freeform 29">
              <a:extLst>
                <a:ext uri="{FF2B5EF4-FFF2-40B4-BE49-F238E27FC236}">
                  <a16:creationId xmlns:a16="http://schemas.microsoft.com/office/drawing/2014/main" id="{57C850A7-ACFC-4CDD-8757-A3229D5DB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2" name="Freeform 30">
              <a:extLst>
                <a:ext uri="{FF2B5EF4-FFF2-40B4-BE49-F238E27FC236}">
                  <a16:creationId xmlns:a16="http://schemas.microsoft.com/office/drawing/2014/main" id="{A8588D13-D9C9-4760-A976-F6E680ADCA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3" name="Freeform 31">
              <a:extLst>
                <a:ext uri="{FF2B5EF4-FFF2-40B4-BE49-F238E27FC236}">
                  <a16:creationId xmlns:a16="http://schemas.microsoft.com/office/drawing/2014/main" id="{180833DC-1CFB-41CA-90B2-2CCE86E83D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4" name="Freeform 32">
              <a:extLst>
                <a:ext uri="{FF2B5EF4-FFF2-40B4-BE49-F238E27FC236}">
                  <a16:creationId xmlns:a16="http://schemas.microsoft.com/office/drawing/2014/main" id="{7D64AF77-4D5D-4817-B827-B11D44AAD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5" name="Freeform 29">
              <a:extLst>
                <a:ext uri="{FF2B5EF4-FFF2-40B4-BE49-F238E27FC236}">
                  <a16:creationId xmlns:a16="http://schemas.microsoft.com/office/drawing/2014/main" id="{1EBE0504-4F94-4B68-B004-7CE88CA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6" name="Freeform 30">
              <a:extLst>
                <a:ext uri="{FF2B5EF4-FFF2-40B4-BE49-F238E27FC236}">
                  <a16:creationId xmlns:a16="http://schemas.microsoft.com/office/drawing/2014/main" id="{A3F3D72F-364F-4F43-BDC8-5796172351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7" name="Freeform 31">
              <a:extLst>
                <a:ext uri="{FF2B5EF4-FFF2-40B4-BE49-F238E27FC236}">
                  <a16:creationId xmlns:a16="http://schemas.microsoft.com/office/drawing/2014/main" id="{A5E0DE00-7E2C-43F3-A74D-D9BBABA1A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8" name="Freeform 32">
              <a:extLst>
                <a:ext uri="{FF2B5EF4-FFF2-40B4-BE49-F238E27FC236}">
                  <a16:creationId xmlns:a16="http://schemas.microsoft.com/office/drawing/2014/main" id="{3CB09C05-AFE1-4043-9CEA-554A825CB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9" name="Freeform 29">
              <a:extLst>
                <a:ext uri="{FF2B5EF4-FFF2-40B4-BE49-F238E27FC236}">
                  <a16:creationId xmlns:a16="http://schemas.microsoft.com/office/drawing/2014/main" id="{32F82255-1C6C-4F2D-AFF6-0DEFB9BB38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0" name="Freeform 30">
              <a:extLst>
                <a:ext uri="{FF2B5EF4-FFF2-40B4-BE49-F238E27FC236}">
                  <a16:creationId xmlns:a16="http://schemas.microsoft.com/office/drawing/2014/main" id="{90ED368B-C56C-4638-BDED-57AAE97B44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1" name="Freeform 31">
              <a:extLst>
                <a:ext uri="{FF2B5EF4-FFF2-40B4-BE49-F238E27FC236}">
                  <a16:creationId xmlns:a16="http://schemas.microsoft.com/office/drawing/2014/main" id="{F78D68BB-3538-45D3-877E-773442DC11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2" name="Freeform 32">
              <a:extLst>
                <a:ext uri="{FF2B5EF4-FFF2-40B4-BE49-F238E27FC236}">
                  <a16:creationId xmlns:a16="http://schemas.microsoft.com/office/drawing/2014/main" id="{DE8D0B18-51B4-4B08-B7EC-C0CAEC9919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3" name="Freeform 29">
              <a:extLst>
                <a:ext uri="{FF2B5EF4-FFF2-40B4-BE49-F238E27FC236}">
                  <a16:creationId xmlns:a16="http://schemas.microsoft.com/office/drawing/2014/main" id="{FE69D609-E608-42DA-848F-C13313CA2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4" name="Freeform 30">
              <a:extLst>
                <a:ext uri="{FF2B5EF4-FFF2-40B4-BE49-F238E27FC236}">
                  <a16:creationId xmlns:a16="http://schemas.microsoft.com/office/drawing/2014/main" id="{AE2C51F5-C918-4FEB-9816-FB44F80065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5" name="Freeform 31">
              <a:extLst>
                <a:ext uri="{FF2B5EF4-FFF2-40B4-BE49-F238E27FC236}">
                  <a16:creationId xmlns:a16="http://schemas.microsoft.com/office/drawing/2014/main" id="{BDA39113-B17F-4E4F-A0A5-142A76BF7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6" name="Freeform 32">
              <a:extLst>
                <a:ext uri="{FF2B5EF4-FFF2-40B4-BE49-F238E27FC236}">
                  <a16:creationId xmlns:a16="http://schemas.microsoft.com/office/drawing/2014/main" id="{0549CF8D-2955-4DCF-89C6-A4A5D9D945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7" name="Freeform 425">
              <a:extLst>
                <a:ext uri="{FF2B5EF4-FFF2-40B4-BE49-F238E27FC236}">
                  <a16:creationId xmlns:a16="http://schemas.microsoft.com/office/drawing/2014/main" id="{C27AE4E9-D86B-4032-BEF1-8302F2A98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8" name="Freeform 426">
              <a:extLst>
                <a:ext uri="{FF2B5EF4-FFF2-40B4-BE49-F238E27FC236}">
                  <a16:creationId xmlns:a16="http://schemas.microsoft.com/office/drawing/2014/main" id="{9B59B0E4-B884-4807-B731-5DD8C8318F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9" name="Freeform 427">
              <a:extLst>
                <a:ext uri="{FF2B5EF4-FFF2-40B4-BE49-F238E27FC236}">
                  <a16:creationId xmlns:a16="http://schemas.microsoft.com/office/drawing/2014/main" id="{421DA6DF-1688-4B28-8A93-CF30836F5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0" name="Freeform 428">
              <a:extLst>
                <a:ext uri="{FF2B5EF4-FFF2-40B4-BE49-F238E27FC236}">
                  <a16:creationId xmlns:a16="http://schemas.microsoft.com/office/drawing/2014/main" id="{7DBC9D7A-990D-4EB3-BB41-AF524D863D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1" name="Freeform 29">
              <a:extLst>
                <a:ext uri="{FF2B5EF4-FFF2-40B4-BE49-F238E27FC236}">
                  <a16:creationId xmlns:a16="http://schemas.microsoft.com/office/drawing/2014/main" id="{CD10BADB-C74B-4DDC-BC8A-370CF75C6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2" name="Freeform 31">
              <a:extLst>
                <a:ext uri="{FF2B5EF4-FFF2-40B4-BE49-F238E27FC236}">
                  <a16:creationId xmlns:a16="http://schemas.microsoft.com/office/drawing/2014/main" id="{36CD42B8-8600-48C7-88C2-93E307AF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9" name="Group 1808">
            <a:extLst>
              <a:ext uri="{FF2B5EF4-FFF2-40B4-BE49-F238E27FC236}">
                <a16:creationId xmlns:a16="http://schemas.microsoft.com/office/drawing/2014/main" id="{800BFD97-21DF-408D-9CD6-4059272BD1AA}"/>
              </a:ext>
            </a:extLst>
          </p:cNvPr>
          <p:cNvGrpSpPr/>
          <p:nvPr userDrawn="1"/>
        </p:nvGrpSpPr>
        <p:grpSpPr>
          <a:xfrm>
            <a:off x="83663" y="1489007"/>
            <a:ext cx="12009863" cy="176637"/>
            <a:chOff x="83663" y="1383929"/>
            <a:chExt cx="12009863" cy="176637"/>
          </a:xfrm>
        </p:grpSpPr>
        <p:sp>
          <p:nvSpPr>
            <p:cNvPr id="631" name="Freeform 29">
              <a:extLst>
                <a:ext uri="{FF2B5EF4-FFF2-40B4-BE49-F238E27FC236}">
                  <a16:creationId xmlns:a16="http://schemas.microsoft.com/office/drawing/2014/main" id="{275AE894-5F57-4756-B8B0-F6732601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2" name="Freeform 30">
              <a:extLst>
                <a:ext uri="{FF2B5EF4-FFF2-40B4-BE49-F238E27FC236}">
                  <a16:creationId xmlns:a16="http://schemas.microsoft.com/office/drawing/2014/main" id="{0166BA60-A5D3-4D55-9706-8973748CF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3" name="Freeform 31">
              <a:extLst>
                <a:ext uri="{FF2B5EF4-FFF2-40B4-BE49-F238E27FC236}">
                  <a16:creationId xmlns:a16="http://schemas.microsoft.com/office/drawing/2014/main" id="{3BD0BB31-B483-4368-8B7D-0FEFA5ED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4" name="Freeform 32">
              <a:extLst>
                <a:ext uri="{FF2B5EF4-FFF2-40B4-BE49-F238E27FC236}">
                  <a16:creationId xmlns:a16="http://schemas.microsoft.com/office/drawing/2014/main" id="{3856F6D3-7640-48C3-9083-930CF8B7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5" name="Freeform 29">
              <a:extLst>
                <a:ext uri="{FF2B5EF4-FFF2-40B4-BE49-F238E27FC236}">
                  <a16:creationId xmlns:a16="http://schemas.microsoft.com/office/drawing/2014/main" id="{598B339C-C84C-4965-95AF-9B5CC64E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6" name="Freeform 30">
              <a:extLst>
                <a:ext uri="{FF2B5EF4-FFF2-40B4-BE49-F238E27FC236}">
                  <a16:creationId xmlns:a16="http://schemas.microsoft.com/office/drawing/2014/main" id="{5EED12BE-03A9-4E74-8A0C-FE0F8C41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7" name="Freeform 31">
              <a:extLst>
                <a:ext uri="{FF2B5EF4-FFF2-40B4-BE49-F238E27FC236}">
                  <a16:creationId xmlns:a16="http://schemas.microsoft.com/office/drawing/2014/main" id="{6A6AFD3A-377D-4963-ADA2-D5ABA7D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8" name="Freeform 32">
              <a:extLst>
                <a:ext uri="{FF2B5EF4-FFF2-40B4-BE49-F238E27FC236}">
                  <a16:creationId xmlns:a16="http://schemas.microsoft.com/office/drawing/2014/main" id="{792AFD11-4544-4C5B-B631-6C472C82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9" name="Freeform 29">
              <a:extLst>
                <a:ext uri="{FF2B5EF4-FFF2-40B4-BE49-F238E27FC236}">
                  <a16:creationId xmlns:a16="http://schemas.microsoft.com/office/drawing/2014/main" id="{A3D52F42-FAFE-4C52-BFC5-14C28EB0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0" name="Freeform 30">
              <a:extLst>
                <a:ext uri="{FF2B5EF4-FFF2-40B4-BE49-F238E27FC236}">
                  <a16:creationId xmlns:a16="http://schemas.microsoft.com/office/drawing/2014/main" id="{A4E994EF-C8B5-4CD5-8E60-619E0312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1" name="Freeform 31">
              <a:extLst>
                <a:ext uri="{FF2B5EF4-FFF2-40B4-BE49-F238E27FC236}">
                  <a16:creationId xmlns:a16="http://schemas.microsoft.com/office/drawing/2014/main" id="{CB58488A-5B2A-468A-9126-1CA4120C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2" name="Freeform 32">
              <a:extLst>
                <a:ext uri="{FF2B5EF4-FFF2-40B4-BE49-F238E27FC236}">
                  <a16:creationId xmlns:a16="http://schemas.microsoft.com/office/drawing/2014/main" id="{EF59B971-147D-4A34-8D71-E22531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3" name="Freeform 29">
              <a:extLst>
                <a:ext uri="{FF2B5EF4-FFF2-40B4-BE49-F238E27FC236}">
                  <a16:creationId xmlns:a16="http://schemas.microsoft.com/office/drawing/2014/main" id="{0BC106F8-8EAA-4A25-B8AA-1611996C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4" name="Freeform 30">
              <a:extLst>
                <a:ext uri="{FF2B5EF4-FFF2-40B4-BE49-F238E27FC236}">
                  <a16:creationId xmlns:a16="http://schemas.microsoft.com/office/drawing/2014/main" id="{4040D904-A251-4694-9A8C-ED1158A97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5" name="Freeform 31">
              <a:extLst>
                <a:ext uri="{FF2B5EF4-FFF2-40B4-BE49-F238E27FC236}">
                  <a16:creationId xmlns:a16="http://schemas.microsoft.com/office/drawing/2014/main" id="{271711D7-B927-4900-81C5-CB35D576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6" name="Freeform 32">
              <a:extLst>
                <a:ext uri="{FF2B5EF4-FFF2-40B4-BE49-F238E27FC236}">
                  <a16:creationId xmlns:a16="http://schemas.microsoft.com/office/drawing/2014/main" id="{B15E34E8-1921-4DAD-97C1-95AF17EF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7" name="Freeform 565">
              <a:extLst>
                <a:ext uri="{FF2B5EF4-FFF2-40B4-BE49-F238E27FC236}">
                  <a16:creationId xmlns:a16="http://schemas.microsoft.com/office/drawing/2014/main" id="{F301E858-F59A-4C3B-8612-147F912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8" name="Freeform 566">
              <a:extLst>
                <a:ext uri="{FF2B5EF4-FFF2-40B4-BE49-F238E27FC236}">
                  <a16:creationId xmlns:a16="http://schemas.microsoft.com/office/drawing/2014/main" id="{4C61B98D-9D7B-455A-9B97-304E919E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9" name="Freeform 567">
              <a:extLst>
                <a:ext uri="{FF2B5EF4-FFF2-40B4-BE49-F238E27FC236}">
                  <a16:creationId xmlns:a16="http://schemas.microsoft.com/office/drawing/2014/main" id="{A97BF01D-6B6E-405D-AF65-BEC15DE4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0" name="Freeform 568">
              <a:extLst>
                <a:ext uri="{FF2B5EF4-FFF2-40B4-BE49-F238E27FC236}">
                  <a16:creationId xmlns:a16="http://schemas.microsoft.com/office/drawing/2014/main" id="{83F6F5E5-0ADC-4FA7-8DA8-C9B1DE66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1" name="Freeform 29">
              <a:extLst>
                <a:ext uri="{FF2B5EF4-FFF2-40B4-BE49-F238E27FC236}">
                  <a16:creationId xmlns:a16="http://schemas.microsoft.com/office/drawing/2014/main" id="{D42E65C0-CBD2-4A7A-B086-A9601D68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2" name="Freeform 31">
              <a:extLst>
                <a:ext uri="{FF2B5EF4-FFF2-40B4-BE49-F238E27FC236}">
                  <a16:creationId xmlns:a16="http://schemas.microsoft.com/office/drawing/2014/main" id="{674BEB64-EBA4-44DC-BEB5-7D5AFBBD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3" name="Freeform 29">
              <a:extLst>
                <a:ext uri="{FF2B5EF4-FFF2-40B4-BE49-F238E27FC236}">
                  <a16:creationId xmlns:a16="http://schemas.microsoft.com/office/drawing/2014/main" id="{18508602-3070-4BA7-A8E3-354F4061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4" name="Freeform 30">
              <a:extLst>
                <a:ext uri="{FF2B5EF4-FFF2-40B4-BE49-F238E27FC236}">
                  <a16:creationId xmlns:a16="http://schemas.microsoft.com/office/drawing/2014/main" id="{36BEB0EA-D419-4EA9-AAC3-8A60B2C8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5" name="Freeform 31">
              <a:extLst>
                <a:ext uri="{FF2B5EF4-FFF2-40B4-BE49-F238E27FC236}">
                  <a16:creationId xmlns:a16="http://schemas.microsoft.com/office/drawing/2014/main" id="{6C3772DD-4E41-4AA9-BECA-9D2ECAB8E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6" name="Freeform 32">
              <a:extLst>
                <a:ext uri="{FF2B5EF4-FFF2-40B4-BE49-F238E27FC236}">
                  <a16:creationId xmlns:a16="http://schemas.microsoft.com/office/drawing/2014/main" id="{A56661FC-8CD0-4B17-BE7B-D477877B9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7" name="Freeform 29">
              <a:extLst>
                <a:ext uri="{FF2B5EF4-FFF2-40B4-BE49-F238E27FC236}">
                  <a16:creationId xmlns:a16="http://schemas.microsoft.com/office/drawing/2014/main" id="{04837D6C-4FA1-4679-BA0C-28DC0548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8" name="Freeform 30">
              <a:extLst>
                <a:ext uri="{FF2B5EF4-FFF2-40B4-BE49-F238E27FC236}">
                  <a16:creationId xmlns:a16="http://schemas.microsoft.com/office/drawing/2014/main" id="{F6DA6ABB-1EE0-4A01-84FF-906EC17C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9" name="Freeform 31">
              <a:extLst>
                <a:ext uri="{FF2B5EF4-FFF2-40B4-BE49-F238E27FC236}">
                  <a16:creationId xmlns:a16="http://schemas.microsoft.com/office/drawing/2014/main" id="{0F4C7EEC-BAF6-472E-BA9C-AE939370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0" name="Freeform 32">
              <a:extLst>
                <a:ext uri="{FF2B5EF4-FFF2-40B4-BE49-F238E27FC236}">
                  <a16:creationId xmlns:a16="http://schemas.microsoft.com/office/drawing/2014/main" id="{6A8EE3B6-C085-40B2-84C1-40622D54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1" name="Freeform 29">
              <a:extLst>
                <a:ext uri="{FF2B5EF4-FFF2-40B4-BE49-F238E27FC236}">
                  <a16:creationId xmlns:a16="http://schemas.microsoft.com/office/drawing/2014/main" id="{1E9EF89E-A8CB-4779-A344-353933B3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2" name="Freeform 30">
              <a:extLst>
                <a:ext uri="{FF2B5EF4-FFF2-40B4-BE49-F238E27FC236}">
                  <a16:creationId xmlns:a16="http://schemas.microsoft.com/office/drawing/2014/main" id="{E17E0A6D-EFDC-49AA-A1C8-8124EFE0E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3" name="Freeform 31">
              <a:extLst>
                <a:ext uri="{FF2B5EF4-FFF2-40B4-BE49-F238E27FC236}">
                  <a16:creationId xmlns:a16="http://schemas.microsoft.com/office/drawing/2014/main" id="{BEE4A88D-C520-47BC-B7B1-C38A4018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4" name="Freeform 32">
              <a:extLst>
                <a:ext uri="{FF2B5EF4-FFF2-40B4-BE49-F238E27FC236}">
                  <a16:creationId xmlns:a16="http://schemas.microsoft.com/office/drawing/2014/main" id="{EDEE3BB3-EA25-4AA9-B082-1BDF0163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5" name="Freeform 29">
              <a:extLst>
                <a:ext uri="{FF2B5EF4-FFF2-40B4-BE49-F238E27FC236}">
                  <a16:creationId xmlns:a16="http://schemas.microsoft.com/office/drawing/2014/main" id="{8272046A-8640-41F6-90B6-2C3FD0888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6" name="Freeform 30">
              <a:extLst>
                <a:ext uri="{FF2B5EF4-FFF2-40B4-BE49-F238E27FC236}">
                  <a16:creationId xmlns:a16="http://schemas.microsoft.com/office/drawing/2014/main" id="{231F5A58-9373-4A61-98D0-FA2CD9BBB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7" name="Freeform 31">
              <a:extLst>
                <a:ext uri="{FF2B5EF4-FFF2-40B4-BE49-F238E27FC236}">
                  <a16:creationId xmlns:a16="http://schemas.microsoft.com/office/drawing/2014/main" id="{D00ED0BD-24C6-463B-937A-3D952139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8" name="Freeform 32">
              <a:extLst>
                <a:ext uri="{FF2B5EF4-FFF2-40B4-BE49-F238E27FC236}">
                  <a16:creationId xmlns:a16="http://schemas.microsoft.com/office/drawing/2014/main" id="{B86E4124-58D3-49C8-A5A2-544A71209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9" name="Freeform 587">
              <a:extLst>
                <a:ext uri="{FF2B5EF4-FFF2-40B4-BE49-F238E27FC236}">
                  <a16:creationId xmlns:a16="http://schemas.microsoft.com/office/drawing/2014/main" id="{BD4E5B58-499B-435F-B2E4-2828C95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0" name="Freeform 588">
              <a:extLst>
                <a:ext uri="{FF2B5EF4-FFF2-40B4-BE49-F238E27FC236}">
                  <a16:creationId xmlns:a16="http://schemas.microsoft.com/office/drawing/2014/main" id="{21A4F09A-3514-4471-8643-A2BCD4F6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1" name="Freeform 589">
              <a:extLst>
                <a:ext uri="{FF2B5EF4-FFF2-40B4-BE49-F238E27FC236}">
                  <a16:creationId xmlns:a16="http://schemas.microsoft.com/office/drawing/2014/main" id="{AA235E5D-0F1F-4625-8956-43980DDB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2" name="Freeform 590">
              <a:extLst>
                <a:ext uri="{FF2B5EF4-FFF2-40B4-BE49-F238E27FC236}">
                  <a16:creationId xmlns:a16="http://schemas.microsoft.com/office/drawing/2014/main" id="{D0249B94-586B-46CD-992F-5C7D046FD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3" name="Freeform 29">
              <a:extLst>
                <a:ext uri="{FF2B5EF4-FFF2-40B4-BE49-F238E27FC236}">
                  <a16:creationId xmlns:a16="http://schemas.microsoft.com/office/drawing/2014/main" id="{26797216-55B8-46C9-8C85-F2D8FD38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4" name="Freeform 31">
              <a:extLst>
                <a:ext uri="{FF2B5EF4-FFF2-40B4-BE49-F238E27FC236}">
                  <a16:creationId xmlns:a16="http://schemas.microsoft.com/office/drawing/2014/main" id="{10364C7F-0261-40A6-B4C7-389373F9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3" name="Freeform 29">
              <a:extLst>
                <a:ext uri="{FF2B5EF4-FFF2-40B4-BE49-F238E27FC236}">
                  <a16:creationId xmlns:a16="http://schemas.microsoft.com/office/drawing/2014/main" id="{1B23074C-B760-4AE3-BFC6-E6DC25B9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4" name="Freeform 30">
              <a:extLst>
                <a:ext uri="{FF2B5EF4-FFF2-40B4-BE49-F238E27FC236}">
                  <a16:creationId xmlns:a16="http://schemas.microsoft.com/office/drawing/2014/main" id="{B04C2E3D-CCDB-4711-B533-BDABAA3E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5" name="Freeform 31">
              <a:extLst>
                <a:ext uri="{FF2B5EF4-FFF2-40B4-BE49-F238E27FC236}">
                  <a16:creationId xmlns:a16="http://schemas.microsoft.com/office/drawing/2014/main" id="{E6B2FF50-E60E-4045-92F4-4C5181D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6" name="Freeform 32">
              <a:extLst>
                <a:ext uri="{FF2B5EF4-FFF2-40B4-BE49-F238E27FC236}">
                  <a16:creationId xmlns:a16="http://schemas.microsoft.com/office/drawing/2014/main" id="{03F6C6C0-B24C-4F0B-9496-B3AB7CFB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7" name="Freeform 29">
              <a:extLst>
                <a:ext uri="{FF2B5EF4-FFF2-40B4-BE49-F238E27FC236}">
                  <a16:creationId xmlns:a16="http://schemas.microsoft.com/office/drawing/2014/main" id="{2251D283-CFC8-4956-87A6-3934D8BD1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8" name="Freeform 30">
              <a:extLst>
                <a:ext uri="{FF2B5EF4-FFF2-40B4-BE49-F238E27FC236}">
                  <a16:creationId xmlns:a16="http://schemas.microsoft.com/office/drawing/2014/main" id="{5FB9D921-2E24-4EC5-8A33-997C1E2DF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9" name="Freeform 31">
              <a:extLst>
                <a:ext uri="{FF2B5EF4-FFF2-40B4-BE49-F238E27FC236}">
                  <a16:creationId xmlns:a16="http://schemas.microsoft.com/office/drawing/2014/main" id="{279D4165-A1DA-49C1-86F5-5C74978D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0" name="Freeform 32">
              <a:extLst>
                <a:ext uri="{FF2B5EF4-FFF2-40B4-BE49-F238E27FC236}">
                  <a16:creationId xmlns:a16="http://schemas.microsoft.com/office/drawing/2014/main" id="{6420202D-B845-4312-A9D9-9A353543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1" name="Freeform 29">
              <a:extLst>
                <a:ext uri="{FF2B5EF4-FFF2-40B4-BE49-F238E27FC236}">
                  <a16:creationId xmlns:a16="http://schemas.microsoft.com/office/drawing/2014/main" id="{8EFF6071-F289-4062-BBC4-AE33CFC7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2" name="Freeform 30">
              <a:extLst>
                <a:ext uri="{FF2B5EF4-FFF2-40B4-BE49-F238E27FC236}">
                  <a16:creationId xmlns:a16="http://schemas.microsoft.com/office/drawing/2014/main" id="{441787D0-96B2-4E08-AF69-D655C63CA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3" name="Freeform 31">
              <a:extLst>
                <a:ext uri="{FF2B5EF4-FFF2-40B4-BE49-F238E27FC236}">
                  <a16:creationId xmlns:a16="http://schemas.microsoft.com/office/drawing/2014/main" id="{A8787C4B-025A-490D-90AE-BD89AEF8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4" name="Freeform 32">
              <a:extLst>
                <a:ext uri="{FF2B5EF4-FFF2-40B4-BE49-F238E27FC236}">
                  <a16:creationId xmlns:a16="http://schemas.microsoft.com/office/drawing/2014/main" id="{7A7773F0-5F9E-411C-9112-3DF5BDB7C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5" name="Freeform 29">
              <a:extLst>
                <a:ext uri="{FF2B5EF4-FFF2-40B4-BE49-F238E27FC236}">
                  <a16:creationId xmlns:a16="http://schemas.microsoft.com/office/drawing/2014/main" id="{70C38269-91B8-4258-8499-10988D6BF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6" name="Freeform 30">
              <a:extLst>
                <a:ext uri="{FF2B5EF4-FFF2-40B4-BE49-F238E27FC236}">
                  <a16:creationId xmlns:a16="http://schemas.microsoft.com/office/drawing/2014/main" id="{22A0D130-5D75-4073-8E44-6274D6E9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7" name="Freeform 31">
              <a:extLst>
                <a:ext uri="{FF2B5EF4-FFF2-40B4-BE49-F238E27FC236}">
                  <a16:creationId xmlns:a16="http://schemas.microsoft.com/office/drawing/2014/main" id="{B0764C1F-7406-4704-A7D3-A9A7FEE4B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8" name="Freeform 32">
              <a:extLst>
                <a:ext uri="{FF2B5EF4-FFF2-40B4-BE49-F238E27FC236}">
                  <a16:creationId xmlns:a16="http://schemas.microsoft.com/office/drawing/2014/main" id="{4087F621-368C-4FEB-A399-5B88E676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9" name="Freeform 447">
              <a:extLst>
                <a:ext uri="{FF2B5EF4-FFF2-40B4-BE49-F238E27FC236}">
                  <a16:creationId xmlns:a16="http://schemas.microsoft.com/office/drawing/2014/main" id="{BC1CFDE7-9BCA-4A53-85B0-11FBC7DFE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0" name="Freeform 448">
              <a:extLst>
                <a:ext uri="{FF2B5EF4-FFF2-40B4-BE49-F238E27FC236}">
                  <a16:creationId xmlns:a16="http://schemas.microsoft.com/office/drawing/2014/main" id="{8564789F-9744-4D85-932C-E1CE1096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1" name="Freeform 449">
              <a:extLst>
                <a:ext uri="{FF2B5EF4-FFF2-40B4-BE49-F238E27FC236}">
                  <a16:creationId xmlns:a16="http://schemas.microsoft.com/office/drawing/2014/main" id="{025C7E22-6146-4ADD-9B7D-DBFC3555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2" name="Freeform 450">
              <a:extLst>
                <a:ext uri="{FF2B5EF4-FFF2-40B4-BE49-F238E27FC236}">
                  <a16:creationId xmlns:a16="http://schemas.microsoft.com/office/drawing/2014/main" id="{BF9FB715-794B-4D24-8F67-017555492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3" name="Freeform 29">
              <a:extLst>
                <a:ext uri="{FF2B5EF4-FFF2-40B4-BE49-F238E27FC236}">
                  <a16:creationId xmlns:a16="http://schemas.microsoft.com/office/drawing/2014/main" id="{9A19AD2D-B7CF-46A6-9D3B-6C009FCB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4" name="Freeform 31">
              <a:extLst>
                <a:ext uri="{FF2B5EF4-FFF2-40B4-BE49-F238E27FC236}">
                  <a16:creationId xmlns:a16="http://schemas.microsoft.com/office/drawing/2014/main" id="{998CF140-4FC7-47C7-A1C2-45A21FFE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E91376E1-7A93-4F7D-AD50-B333A485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6" name="Freeform 30">
              <a:extLst>
                <a:ext uri="{FF2B5EF4-FFF2-40B4-BE49-F238E27FC236}">
                  <a16:creationId xmlns:a16="http://schemas.microsoft.com/office/drawing/2014/main" id="{511A0981-A534-4FD2-B887-AE1BEF10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81D88B08-8F56-4E3F-BC75-228782C8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8" name="Freeform 32">
              <a:extLst>
                <a:ext uri="{FF2B5EF4-FFF2-40B4-BE49-F238E27FC236}">
                  <a16:creationId xmlns:a16="http://schemas.microsoft.com/office/drawing/2014/main" id="{08AAF1B2-FECE-4CA6-85BB-14453559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9" name="Freeform 29">
              <a:extLst>
                <a:ext uri="{FF2B5EF4-FFF2-40B4-BE49-F238E27FC236}">
                  <a16:creationId xmlns:a16="http://schemas.microsoft.com/office/drawing/2014/main" id="{981619CE-8471-429C-B161-78393B3C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0" name="Freeform 30">
              <a:extLst>
                <a:ext uri="{FF2B5EF4-FFF2-40B4-BE49-F238E27FC236}">
                  <a16:creationId xmlns:a16="http://schemas.microsoft.com/office/drawing/2014/main" id="{DBCEADE3-C9EC-478A-83D6-7169E4ED9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1" name="Freeform 31">
              <a:extLst>
                <a:ext uri="{FF2B5EF4-FFF2-40B4-BE49-F238E27FC236}">
                  <a16:creationId xmlns:a16="http://schemas.microsoft.com/office/drawing/2014/main" id="{938D0299-C5CD-4324-B804-D5811220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2" name="Freeform 32">
              <a:extLst>
                <a:ext uri="{FF2B5EF4-FFF2-40B4-BE49-F238E27FC236}">
                  <a16:creationId xmlns:a16="http://schemas.microsoft.com/office/drawing/2014/main" id="{D8716C04-EB42-44E4-937C-B43EBEB0E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FE4EC17A-6954-4BFF-B6A5-218A353571C6}"/>
              </a:ext>
            </a:extLst>
          </p:cNvPr>
          <p:cNvGrpSpPr/>
          <p:nvPr userDrawn="1"/>
        </p:nvGrpSpPr>
        <p:grpSpPr>
          <a:xfrm>
            <a:off x="83664" y="63837"/>
            <a:ext cx="12009863" cy="176637"/>
            <a:chOff x="83664" y="-72234"/>
            <a:chExt cx="12009863" cy="176637"/>
          </a:xfrm>
        </p:grpSpPr>
        <p:sp>
          <p:nvSpPr>
            <p:cNvPr id="767" name="Freeform 29">
              <a:extLst>
                <a:ext uri="{FF2B5EF4-FFF2-40B4-BE49-F238E27FC236}">
                  <a16:creationId xmlns:a16="http://schemas.microsoft.com/office/drawing/2014/main" id="{614772F6-5921-4727-BC67-275267D5C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8" name="Freeform 30">
              <a:extLst>
                <a:ext uri="{FF2B5EF4-FFF2-40B4-BE49-F238E27FC236}">
                  <a16:creationId xmlns:a16="http://schemas.microsoft.com/office/drawing/2014/main" id="{89336505-89EE-4649-8108-22C63E45C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9" name="Freeform 31">
              <a:extLst>
                <a:ext uri="{FF2B5EF4-FFF2-40B4-BE49-F238E27FC236}">
                  <a16:creationId xmlns:a16="http://schemas.microsoft.com/office/drawing/2014/main" id="{42B468DB-FFEB-4035-9FFB-A121E08243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0" name="Freeform 32">
              <a:extLst>
                <a:ext uri="{FF2B5EF4-FFF2-40B4-BE49-F238E27FC236}">
                  <a16:creationId xmlns:a16="http://schemas.microsoft.com/office/drawing/2014/main" id="{2EB30022-3839-458D-9E9F-98DDD691F9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1" name="Freeform 29">
              <a:extLst>
                <a:ext uri="{FF2B5EF4-FFF2-40B4-BE49-F238E27FC236}">
                  <a16:creationId xmlns:a16="http://schemas.microsoft.com/office/drawing/2014/main" id="{6E24D4C4-66A5-4809-BC19-D3B213747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2" name="Freeform 30">
              <a:extLst>
                <a:ext uri="{FF2B5EF4-FFF2-40B4-BE49-F238E27FC236}">
                  <a16:creationId xmlns:a16="http://schemas.microsoft.com/office/drawing/2014/main" id="{C3854B07-3B9B-4D95-99D7-5DE0BDEB6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3" name="Freeform 31">
              <a:extLst>
                <a:ext uri="{FF2B5EF4-FFF2-40B4-BE49-F238E27FC236}">
                  <a16:creationId xmlns:a16="http://schemas.microsoft.com/office/drawing/2014/main" id="{96865299-EF88-4194-854E-9D71DA4015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4" name="Freeform 32">
              <a:extLst>
                <a:ext uri="{FF2B5EF4-FFF2-40B4-BE49-F238E27FC236}">
                  <a16:creationId xmlns:a16="http://schemas.microsoft.com/office/drawing/2014/main" id="{16EE6F5C-132B-4A65-92A1-1EEF9B1E87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5" name="Freeform 29">
              <a:extLst>
                <a:ext uri="{FF2B5EF4-FFF2-40B4-BE49-F238E27FC236}">
                  <a16:creationId xmlns:a16="http://schemas.microsoft.com/office/drawing/2014/main" id="{22679479-F7CB-4AF0-B6D7-3EB0BCC381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6" name="Freeform 30">
              <a:extLst>
                <a:ext uri="{FF2B5EF4-FFF2-40B4-BE49-F238E27FC236}">
                  <a16:creationId xmlns:a16="http://schemas.microsoft.com/office/drawing/2014/main" id="{BB7129C3-93D6-46BA-87AF-0855E4264A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7" name="Freeform 31">
              <a:extLst>
                <a:ext uri="{FF2B5EF4-FFF2-40B4-BE49-F238E27FC236}">
                  <a16:creationId xmlns:a16="http://schemas.microsoft.com/office/drawing/2014/main" id="{046F4406-0AB4-4B5A-A41A-950E5C9B2F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8" name="Freeform 32">
              <a:extLst>
                <a:ext uri="{FF2B5EF4-FFF2-40B4-BE49-F238E27FC236}">
                  <a16:creationId xmlns:a16="http://schemas.microsoft.com/office/drawing/2014/main" id="{3D8F9CFE-3DE0-44D1-82C2-BDC52115EB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9" name="Freeform 29">
              <a:extLst>
                <a:ext uri="{FF2B5EF4-FFF2-40B4-BE49-F238E27FC236}">
                  <a16:creationId xmlns:a16="http://schemas.microsoft.com/office/drawing/2014/main" id="{8EDE7192-E2C3-43D5-8D61-93B0A15E4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0" name="Freeform 30">
              <a:extLst>
                <a:ext uri="{FF2B5EF4-FFF2-40B4-BE49-F238E27FC236}">
                  <a16:creationId xmlns:a16="http://schemas.microsoft.com/office/drawing/2014/main" id="{00F56E48-DAC8-46C0-AF33-72FC0E01E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1" name="Freeform 31">
              <a:extLst>
                <a:ext uri="{FF2B5EF4-FFF2-40B4-BE49-F238E27FC236}">
                  <a16:creationId xmlns:a16="http://schemas.microsoft.com/office/drawing/2014/main" id="{B8311F7E-0E6C-410C-9047-BA2DC201DF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2" name="Freeform 32">
              <a:extLst>
                <a:ext uri="{FF2B5EF4-FFF2-40B4-BE49-F238E27FC236}">
                  <a16:creationId xmlns:a16="http://schemas.microsoft.com/office/drawing/2014/main" id="{3F934E6C-DB5C-4BC1-9B45-A9CAC498C6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3" name="Freeform 477">
              <a:extLst>
                <a:ext uri="{FF2B5EF4-FFF2-40B4-BE49-F238E27FC236}">
                  <a16:creationId xmlns:a16="http://schemas.microsoft.com/office/drawing/2014/main" id="{0512599F-6B28-489C-9C90-25A3A5D22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4" name="Freeform 478">
              <a:extLst>
                <a:ext uri="{FF2B5EF4-FFF2-40B4-BE49-F238E27FC236}">
                  <a16:creationId xmlns:a16="http://schemas.microsoft.com/office/drawing/2014/main" id="{FFC70E00-1360-4FF9-A11F-5545F2AEE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5" name="Freeform 479">
              <a:extLst>
                <a:ext uri="{FF2B5EF4-FFF2-40B4-BE49-F238E27FC236}">
                  <a16:creationId xmlns:a16="http://schemas.microsoft.com/office/drawing/2014/main" id="{201AEC0A-EDD6-4F6D-BD6A-7C1E9B2F66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6" name="Freeform 480">
              <a:extLst>
                <a:ext uri="{FF2B5EF4-FFF2-40B4-BE49-F238E27FC236}">
                  <a16:creationId xmlns:a16="http://schemas.microsoft.com/office/drawing/2014/main" id="{A4D00A7C-F2EE-43A3-847F-C3D4E057D6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7" name="Freeform 29">
              <a:extLst>
                <a:ext uri="{FF2B5EF4-FFF2-40B4-BE49-F238E27FC236}">
                  <a16:creationId xmlns:a16="http://schemas.microsoft.com/office/drawing/2014/main" id="{AA625113-BA4F-4619-98A5-EB664EF5B9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8" name="Freeform 31">
              <a:extLst>
                <a:ext uri="{FF2B5EF4-FFF2-40B4-BE49-F238E27FC236}">
                  <a16:creationId xmlns:a16="http://schemas.microsoft.com/office/drawing/2014/main" id="{BBB7A7C7-18DC-4A64-A1DD-C4BDBDACC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9" name="Freeform 29">
              <a:extLst>
                <a:ext uri="{FF2B5EF4-FFF2-40B4-BE49-F238E27FC236}">
                  <a16:creationId xmlns:a16="http://schemas.microsoft.com/office/drawing/2014/main" id="{0C9D492A-30BA-4896-9F80-19FF0E1B92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0" name="Freeform 30">
              <a:extLst>
                <a:ext uri="{FF2B5EF4-FFF2-40B4-BE49-F238E27FC236}">
                  <a16:creationId xmlns:a16="http://schemas.microsoft.com/office/drawing/2014/main" id="{DE3CA819-A6A5-43A8-96E6-B44170027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1" name="Freeform 31">
              <a:extLst>
                <a:ext uri="{FF2B5EF4-FFF2-40B4-BE49-F238E27FC236}">
                  <a16:creationId xmlns:a16="http://schemas.microsoft.com/office/drawing/2014/main" id="{B0613448-BBF5-480A-9F2A-9220C1B5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2" name="Freeform 32">
              <a:extLst>
                <a:ext uri="{FF2B5EF4-FFF2-40B4-BE49-F238E27FC236}">
                  <a16:creationId xmlns:a16="http://schemas.microsoft.com/office/drawing/2014/main" id="{7E4D36C6-5D5F-44FF-B8A4-078ED16263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3" name="Freeform 29">
              <a:extLst>
                <a:ext uri="{FF2B5EF4-FFF2-40B4-BE49-F238E27FC236}">
                  <a16:creationId xmlns:a16="http://schemas.microsoft.com/office/drawing/2014/main" id="{453B15EA-C731-4360-B62B-D3B1F7FF44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4" name="Freeform 30">
              <a:extLst>
                <a:ext uri="{FF2B5EF4-FFF2-40B4-BE49-F238E27FC236}">
                  <a16:creationId xmlns:a16="http://schemas.microsoft.com/office/drawing/2014/main" id="{E9E8D968-CD65-47D0-B193-62C4AA2791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5" name="Freeform 31">
              <a:extLst>
                <a:ext uri="{FF2B5EF4-FFF2-40B4-BE49-F238E27FC236}">
                  <a16:creationId xmlns:a16="http://schemas.microsoft.com/office/drawing/2014/main" id="{DD1076A3-1711-4E77-AD9C-EBFEA664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6" name="Freeform 32">
              <a:extLst>
                <a:ext uri="{FF2B5EF4-FFF2-40B4-BE49-F238E27FC236}">
                  <a16:creationId xmlns:a16="http://schemas.microsoft.com/office/drawing/2014/main" id="{56C67064-9657-466C-9E02-818672363B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7" name="Freeform 29">
              <a:extLst>
                <a:ext uri="{FF2B5EF4-FFF2-40B4-BE49-F238E27FC236}">
                  <a16:creationId xmlns:a16="http://schemas.microsoft.com/office/drawing/2014/main" id="{A697151C-FF75-4A1D-98F8-5FC9F45A1B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8" name="Freeform 30">
              <a:extLst>
                <a:ext uri="{FF2B5EF4-FFF2-40B4-BE49-F238E27FC236}">
                  <a16:creationId xmlns:a16="http://schemas.microsoft.com/office/drawing/2014/main" id="{FF8405CC-B602-467C-BD78-3111C2E5D7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9" name="Freeform 31">
              <a:extLst>
                <a:ext uri="{FF2B5EF4-FFF2-40B4-BE49-F238E27FC236}">
                  <a16:creationId xmlns:a16="http://schemas.microsoft.com/office/drawing/2014/main" id="{0C707019-2AAF-4F24-8B38-88C5377E18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0" name="Freeform 32">
              <a:extLst>
                <a:ext uri="{FF2B5EF4-FFF2-40B4-BE49-F238E27FC236}">
                  <a16:creationId xmlns:a16="http://schemas.microsoft.com/office/drawing/2014/main" id="{DDA94D69-3028-4CEC-8CDE-EEBAA857F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1" name="Freeform 29">
              <a:extLst>
                <a:ext uri="{FF2B5EF4-FFF2-40B4-BE49-F238E27FC236}">
                  <a16:creationId xmlns:a16="http://schemas.microsoft.com/office/drawing/2014/main" id="{BC0FDDE9-6F06-4A73-B7F9-16C9A24EE2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2" name="Freeform 30">
              <a:extLst>
                <a:ext uri="{FF2B5EF4-FFF2-40B4-BE49-F238E27FC236}">
                  <a16:creationId xmlns:a16="http://schemas.microsoft.com/office/drawing/2014/main" id="{FF7D72B8-1FA9-4D3C-B026-D406C0B585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3" name="Freeform 31">
              <a:extLst>
                <a:ext uri="{FF2B5EF4-FFF2-40B4-BE49-F238E27FC236}">
                  <a16:creationId xmlns:a16="http://schemas.microsoft.com/office/drawing/2014/main" id="{8BDD8B04-FE65-4187-B9B4-F0749D9A7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4" name="Freeform 32">
              <a:extLst>
                <a:ext uri="{FF2B5EF4-FFF2-40B4-BE49-F238E27FC236}">
                  <a16:creationId xmlns:a16="http://schemas.microsoft.com/office/drawing/2014/main" id="{E8C0C503-094F-4FAA-AED6-E7C6A156D4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5" name="Freeform 499">
              <a:extLst>
                <a:ext uri="{FF2B5EF4-FFF2-40B4-BE49-F238E27FC236}">
                  <a16:creationId xmlns:a16="http://schemas.microsoft.com/office/drawing/2014/main" id="{76909794-918D-4D91-9C5C-1E181BC2CE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6" name="Freeform 500">
              <a:extLst>
                <a:ext uri="{FF2B5EF4-FFF2-40B4-BE49-F238E27FC236}">
                  <a16:creationId xmlns:a16="http://schemas.microsoft.com/office/drawing/2014/main" id="{265D8DDB-4A31-486B-AE91-9FDD7F983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7" name="Freeform 501">
              <a:extLst>
                <a:ext uri="{FF2B5EF4-FFF2-40B4-BE49-F238E27FC236}">
                  <a16:creationId xmlns:a16="http://schemas.microsoft.com/office/drawing/2014/main" id="{362247C6-3F8C-41F3-B9AA-AC5AB045A8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8" name="Freeform 502">
              <a:extLst>
                <a:ext uri="{FF2B5EF4-FFF2-40B4-BE49-F238E27FC236}">
                  <a16:creationId xmlns:a16="http://schemas.microsoft.com/office/drawing/2014/main" id="{B97B9337-888E-4283-A2A5-646D532E3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9" name="Freeform 29">
              <a:extLst>
                <a:ext uri="{FF2B5EF4-FFF2-40B4-BE49-F238E27FC236}">
                  <a16:creationId xmlns:a16="http://schemas.microsoft.com/office/drawing/2014/main" id="{92536FBE-583E-4FB5-A1FA-F9C26DB26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0" name="Freeform 31">
              <a:extLst>
                <a:ext uri="{FF2B5EF4-FFF2-40B4-BE49-F238E27FC236}">
                  <a16:creationId xmlns:a16="http://schemas.microsoft.com/office/drawing/2014/main" id="{EE005D88-210D-452D-8763-336F63B8C2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7" name="Freeform 29">
              <a:extLst>
                <a:ext uri="{FF2B5EF4-FFF2-40B4-BE49-F238E27FC236}">
                  <a16:creationId xmlns:a16="http://schemas.microsoft.com/office/drawing/2014/main" id="{FE9D6EC3-A58A-4E31-AC55-2D57D6BCB5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8" name="Freeform 30">
              <a:extLst>
                <a:ext uri="{FF2B5EF4-FFF2-40B4-BE49-F238E27FC236}">
                  <a16:creationId xmlns:a16="http://schemas.microsoft.com/office/drawing/2014/main" id="{A11155C5-42D1-4707-8AF7-D6078F97AF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9" name="Freeform 31">
              <a:extLst>
                <a:ext uri="{FF2B5EF4-FFF2-40B4-BE49-F238E27FC236}">
                  <a16:creationId xmlns:a16="http://schemas.microsoft.com/office/drawing/2014/main" id="{5B097D59-75A3-47B7-8B6D-42537A5EEE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0" name="Freeform 32">
              <a:extLst>
                <a:ext uri="{FF2B5EF4-FFF2-40B4-BE49-F238E27FC236}">
                  <a16:creationId xmlns:a16="http://schemas.microsoft.com/office/drawing/2014/main" id="{70E017AD-4B48-44E8-8B05-7F99D844B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1" name="Freeform 29">
              <a:extLst>
                <a:ext uri="{FF2B5EF4-FFF2-40B4-BE49-F238E27FC236}">
                  <a16:creationId xmlns:a16="http://schemas.microsoft.com/office/drawing/2014/main" id="{7E8D14B5-1349-40CA-9808-CFFD1A7032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2" name="Freeform 30">
              <a:extLst>
                <a:ext uri="{FF2B5EF4-FFF2-40B4-BE49-F238E27FC236}">
                  <a16:creationId xmlns:a16="http://schemas.microsoft.com/office/drawing/2014/main" id="{AF784CB8-E2F5-49DF-A819-E44A5D75F3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3" name="Freeform 31">
              <a:extLst>
                <a:ext uri="{FF2B5EF4-FFF2-40B4-BE49-F238E27FC236}">
                  <a16:creationId xmlns:a16="http://schemas.microsoft.com/office/drawing/2014/main" id="{BD762B4B-40CF-4ACB-BA51-9BBF5A273D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4" name="Freeform 32">
              <a:extLst>
                <a:ext uri="{FF2B5EF4-FFF2-40B4-BE49-F238E27FC236}">
                  <a16:creationId xmlns:a16="http://schemas.microsoft.com/office/drawing/2014/main" id="{BA1CD4E8-2177-4700-8DCD-61E8BE6F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5" name="Freeform 29">
              <a:extLst>
                <a:ext uri="{FF2B5EF4-FFF2-40B4-BE49-F238E27FC236}">
                  <a16:creationId xmlns:a16="http://schemas.microsoft.com/office/drawing/2014/main" id="{E943FD70-EBDD-4249-8F10-C034813A5C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6" name="Freeform 30">
              <a:extLst>
                <a:ext uri="{FF2B5EF4-FFF2-40B4-BE49-F238E27FC236}">
                  <a16:creationId xmlns:a16="http://schemas.microsoft.com/office/drawing/2014/main" id="{E67C34C1-A534-4441-8974-23B1F982D5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7" name="Freeform 31">
              <a:extLst>
                <a:ext uri="{FF2B5EF4-FFF2-40B4-BE49-F238E27FC236}">
                  <a16:creationId xmlns:a16="http://schemas.microsoft.com/office/drawing/2014/main" id="{59385809-82B3-4617-B36C-9B3C471BD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8" name="Freeform 32">
              <a:extLst>
                <a:ext uri="{FF2B5EF4-FFF2-40B4-BE49-F238E27FC236}">
                  <a16:creationId xmlns:a16="http://schemas.microsoft.com/office/drawing/2014/main" id="{44FDD806-D312-46C1-B2C2-E4D1C444F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9" name="Freeform 29">
              <a:extLst>
                <a:ext uri="{FF2B5EF4-FFF2-40B4-BE49-F238E27FC236}">
                  <a16:creationId xmlns:a16="http://schemas.microsoft.com/office/drawing/2014/main" id="{FA1B48A1-53A3-4400-893D-EBD0DA2B9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0" name="Freeform 30">
              <a:extLst>
                <a:ext uri="{FF2B5EF4-FFF2-40B4-BE49-F238E27FC236}">
                  <a16:creationId xmlns:a16="http://schemas.microsoft.com/office/drawing/2014/main" id="{B7C2537A-C55D-4B46-BDDB-1DC4311BC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1" name="Freeform 31">
              <a:extLst>
                <a:ext uri="{FF2B5EF4-FFF2-40B4-BE49-F238E27FC236}">
                  <a16:creationId xmlns:a16="http://schemas.microsoft.com/office/drawing/2014/main" id="{C88524B4-B1D5-4916-8271-6255E2375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2" name="Freeform 32">
              <a:extLst>
                <a:ext uri="{FF2B5EF4-FFF2-40B4-BE49-F238E27FC236}">
                  <a16:creationId xmlns:a16="http://schemas.microsoft.com/office/drawing/2014/main" id="{A236D27D-4D7D-42D2-94C3-190F61F30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3" name="Freeform 387">
              <a:extLst>
                <a:ext uri="{FF2B5EF4-FFF2-40B4-BE49-F238E27FC236}">
                  <a16:creationId xmlns:a16="http://schemas.microsoft.com/office/drawing/2014/main" id="{0F1334F5-7AAE-4F9C-97DC-34E214920C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4" name="Freeform 388">
              <a:extLst>
                <a:ext uri="{FF2B5EF4-FFF2-40B4-BE49-F238E27FC236}">
                  <a16:creationId xmlns:a16="http://schemas.microsoft.com/office/drawing/2014/main" id="{76D88E1A-A29B-40C7-8A9C-66F13DDB0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5" name="Freeform 389">
              <a:extLst>
                <a:ext uri="{FF2B5EF4-FFF2-40B4-BE49-F238E27FC236}">
                  <a16:creationId xmlns:a16="http://schemas.microsoft.com/office/drawing/2014/main" id="{E426840C-7796-4C50-B813-1F0405DECC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id="{DBD0B1F1-6FFD-4BBF-B388-CDBD745D5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7" name="Freeform 29">
              <a:extLst>
                <a:ext uri="{FF2B5EF4-FFF2-40B4-BE49-F238E27FC236}">
                  <a16:creationId xmlns:a16="http://schemas.microsoft.com/office/drawing/2014/main" id="{1947A14D-9B37-4100-81B0-258E3BC44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8" name="Freeform 31">
              <a:extLst>
                <a:ext uri="{FF2B5EF4-FFF2-40B4-BE49-F238E27FC236}">
                  <a16:creationId xmlns:a16="http://schemas.microsoft.com/office/drawing/2014/main" id="{5453913E-348D-40B7-9374-DFF29C4CE1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9" name="Freeform 29">
              <a:extLst>
                <a:ext uri="{FF2B5EF4-FFF2-40B4-BE49-F238E27FC236}">
                  <a16:creationId xmlns:a16="http://schemas.microsoft.com/office/drawing/2014/main" id="{4ECD8DC6-4CBB-429E-A832-0B4201300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0" name="Freeform 30">
              <a:extLst>
                <a:ext uri="{FF2B5EF4-FFF2-40B4-BE49-F238E27FC236}">
                  <a16:creationId xmlns:a16="http://schemas.microsoft.com/office/drawing/2014/main" id="{EE264C89-1F9F-402D-AE8F-8965CBB43D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1" name="Freeform 31">
              <a:extLst>
                <a:ext uri="{FF2B5EF4-FFF2-40B4-BE49-F238E27FC236}">
                  <a16:creationId xmlns:a16="http://schemas.microsoft.com/office/drawing/2014/main" id="{78BE4E85-42C5-4CCD-8B83-5C74AD875C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2" name="Freeform 32">
              <a:extLst>
                <a:ext uri="{FF2B5EF4-FFF2-40B4-BE49-F238E27FC236}">
                  <a16:creationId xmlns:a16="http://schemas.microsoft.com/office/drawing/2014/main" id="{713ADC67-1B79-4531-8A08-6E56ED8661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3" name="Freeform 397">
              <a:extLst>
                <a:ext uri="{FF2B5EF4-FFF2-40B4-BE49-F238E27FC236}">
                  <a16:creationId xmlns:a16="http://schemas.microsoft.com/office/drawing/2014/main" id="{FF27E2F8-2B3C-48D5-99DB-2ED40A89B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4" name="Freeform 398">
              <a:extLst>
                <a:ext uri="{FF2B5EF4-FFF2-40B4-BE49-F238E27FC236}">
                  <a16:creationId xmlns:a16="http://schemas.microsoft.com/office/drawing/2014/main" id="{D644679D-AAFB-4890-8CCD-CD32049F3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5" name="Freeform 399">
              <a:extLst>
                <a:ext uri="{FF2B5EF4-FFF2-40B4-BE49-F238E27FC236}">
                  <a16:creationId xmlns:a16="http://schemas.microsoft.com/office/drawing/2014/main" id="{00E76FF1-CF2E-4965-9B4D-FB55D7D2FC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6" name="Freeform 400">
              <a:extLst>
                <a:ext uri="{FF2B5EF4-FFF2-40B4-BE49-F238E27FC236}">
                  <a16:creationId xmlns:a16="http://schemas.microsoft.com/office/drawing/2014/main" id="{01D5C4B2-6A15-4430-A586-61A49A222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6" name="Group 1795">
            <a:extLst>
              <a:ext uri="{FF2B5EF4-FFF2-40B4-BE49-F238E27FC236}">
                <a16:creationId xmlns:a16="http://schemas.microsoft.com/office/drawing/2014/main" id="{78F5DB95-0743-4194-AF8E-731BCEBC63A0}"/>
              </a:ext>
            </a:extLst>
          </p:cNvPr>
          <p:cNvGrpSpPr/>
          <p:nvPr userDrawn="1"/>
        </p:nvGrpSpPr>
        <p:grpSpPr>
          <a:xfrm>
            <a:off x="83663" y="348871"/>
            <a:ext cx="12009864" cy="176637"/>
            <a:chOff x="83663" y="225542"/>
            <a:chExt cx="12009864" cy="176637"/>
          </a:xfrm>
        </p:grpSpPr>
        <p:sp>
          <p:nvSpPr>
            <p:cNvPr id="811" name="Freeform 29">
              <a:extLst>
                <a:ext uri="{FF2B5EF4-FFF2-40B4-BE49-F238E27FC236}">
                  <a16:creationId xmlns:a16="http://schemas.microsoft.com/office/drawing/2014/main" id="{48C2BA7C-C171-4DE7-B360-0D6AD3E7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2" name="Freeform 30">
              <a:extLst>
                <a:ext uri="{FF2B5EF4-FFF2-40B4-BE49-F238E27FC236}">
                  <a16:creationId xmlns:a16="http://schemas.microsoft.com/office/drawing/2014/main" id="{760CE1DE-ACCB-4DB4-B5A3-8B6FD14A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3" name="Freeform 31">
              <a:extLst>
                <a:ext uri="{FF2B5EF4-FFF2-40B4-BE49-F238E27FC236}">
                  <a16:creationId xmlns:a16="http://schemas.microsoft.com/office/drawing/2014/main" id="{F6E04536-CA56-4716-96F4-4A132F4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4" name="Freeform 32">
              <a:extLst>
                <a:ext uri="{FF2B5EF4-FFF2-40B4-BE49-F238E27FC236}">
                  <a16:creationId xmlns:a16="http://schemas.microsoft.com/office/drawing/2014/main" id="{2AFA537E-385D-4008-856F-F34A924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5" name="Freeform 29">
              <a:extLst>
                <a:ext uri="{FF2B5EF4-FFF2-40B4-BE49-F238E27FC236}">
                  <a16:creationId xmlns:a16="http://schemas.microsoft.com/office/drawing/2014/main" id="{EFD04C3C-A4AB-4871-B02B-0E733E3B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6" name="Freeform 30">
              <a:extLst>
                <a:ext uri="{FF2B5EF4-FFF2-40B4-BE49-F238E27FC236}">
                  <a16:creationId xmlns:a16="http://schemas.microsoft.com/office/drawing/2014/main" id="{37FEA7BF-04A4-4A9C-8CB5-DCA19391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7" name="Freeform 31">
              <a:extLst>
                <a:ext uri="{FF2B5EF4-FFF2-40B4-BE49-F238E27FC236}">
                  <a16:creationId xmlns:a16="http://schemas.microsoft.com/office/drawing/2014/main" id="{039BFC52-0F72-43C8-A3A3-38405DB26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8" name="Freeform 32">
              <a:extLst>
                <a:ext uri="{FF2B5EF4-FFF2-40B4-BE49-F238E27FC236}">
                  <a16:creationId xmlns:a16="http://schemas.microsoft.com/office/drawing/2014/main" id="{29FC1F44-1F6F-4038-B2B4-0944B1A8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9" name="Freeform 29">
              <a:extLst>
                <a:ext uri="{FF2B5EF4-FFF2-40B4-BE49-F238E27FC236}">
                  <a16:creationId xmlns:a16="http://schemas.microsoft.com/office/drawing/2014/main" id="{6CDA1E19-1982-4657-90F9-76384E56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0" name="Freeform 30">
              <a:extLst>
                <a:ext uri="{FF2B5EF4-FFF2-40B4-BE49-F238E27FC236}">
                  <a16:creationId xmlns:a16="http://schemas.microsoft.com/office/drawing/2014/main" id="{C2163247-7818-43CB-B885-2804B135D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1" name="Freeform 31">
              <a:extLst>
                <a:ext uri="{FF2B5EF4-FFF2-40B4-BE49-F238E27FC236}">
                  <a16:creationId xmlns:a16="http://schemas.microsoft.com/office/drawing/2014/main" id="{FA256FAE-3764-4396-874F-31962D968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2" name="Freeform 32">
              <a:extLst>
                <a:ext uri="{FF2B5EF4-FFF2-40B4-BE49-F238E27FC236}">
                  <a16:creationId xmlns:a16="http://schemas.microsoft.com/office/drawing/2014/main" id="{8720DB38-7D29-41B3-BFF2-9D549CB3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3" name="Freeform 29">
              <a:extLst>
                <a:ext uri="{FF2B5EF4-FFF2-40B4-BE49-F238E27FC236}">
                  <a16:creationId xmlns:a16="http://schemas.microsoft.com/office/drawing/2014/main" id="{1FB0C8F1-C645-4A0D-BC09-7086DBD1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4" name="Freeform 30">
              <a:extLst>
                <a:ext uri="{FF2B5EF4-FFF2-40B4-BE49-F238E27FC236}">
                  <a16:creationId xmlns:a16="http://schemas.microsoft.com/office/drawing/2014/main" id="{258079EE-33F0-4702-97A1-D1554A5AD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5" name="Freeform 31">
              <a:extLst>
                <a:ext uri="{FF2B5EF4-FFF2-40B4-BE49-F238E27FC236}">
                  <a16:creationId xmlns:a16="http://schemas.microsoft.com/office/drawing/2014/main" id="{09E1B1FC-279B-4B68-B35B-8CF92EEF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6" name="Freeform 32">
              <a:extLst>
                <a:ext uri="{FF2B5EF4-FFF2-40B4-BE49-F238E27FC236}">
                  <a16:creationId xmlns:a16="http://schemas.microsoft.com/office/drawing/2014/main" id="{BDD4D431-D290-4A4D-95E6-4E564CAD1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7" name="Freeform 521">
              <a:extLst>
                <a:ext uri="{FF2B5EF4-FFF2-40B4-BE49-F238E27FC236}">
                  <a16:creationId xmlns:a16="http://schemas.microsoft.com/office/drawing/2014/main" id="{EBB834A8-4D91-49DE-937E-A5BDCE0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8" name="Freeform 522">
              <a:extLst>
                <a:ext uri="{FF2B5EF4-FFF2-40B4-BE49-F238E27FC236}">
                  <a16:creationId xmlns:a16="http://schemas.microsoft.com/office/drawing/2014/main" id="{704A953A-7E84-4A09-840D-6453C51F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9" name="Freeform 523">
              <a:extLst>
                <a:ext uri="{FF2B5EF4-FFF2-40B4-BE49-F238E27FC236}">
                  <a16:creationId xmlns:a16="http://schemas.microsoft.com/office/drawing/2014/main" id="{3CADE2DC-1BE1-43CE-9028-A17EB485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0" name="Freeform 524">
              <a:extLst>
                <a:ext uri="{FF2B5EF4-FFF2-40B4-BE49-F238E27FC236}">
                  <a16:creationId xmlns:a16="http://schemas.microsoft.com/office/drawing/2014/main" id="{2F825BFF-9883-416D-B601-B2550760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1" name="Freeform 29">
              <a:extLst>
                <a:ext uri="{FF2B5EF4-FFF2-40B4-BE49-F238E27FC236}">
                  <a16:creationId xmlns:a16="http://schemas.microsoft.com/office/drawing/2014/main" id="{A421E879-F37C-40C4-988A-05AB002F0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2" name="Freeform 31">
              <a:extLst>
                <a:ext uri="{FF2B5EF4-FFF2-40B4-BE49-F238E27FC236}">
                  <a16:creationId xmlns:a16="http://schemas.microsoft.com/office/drawing/2014/main" id="{24199D43-9FDB-41FC-8DAA-E1068462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3" name="Freeform 29">
              <a:extLst>
                <a:ext uri="{FF2B5EF4-FFF2-40B4-BE49-F238E27FC236}">
                  <a16:creationId xmlns:a16="http://schemas.microsoft.com/office/drawing/2014/main" id="{9FBBF5D5-45D8-405B-A0A1-EC9E696AA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4" name="Freeform 30">
              <a:extLst>
                <a:ext uri="{FF2B5EF4-FFF2-40B4-BE49-F238E27FC236}">
                  <a16:creationId xmlns:a16="http://schemas.microsoft.com/office/drawing/2014/main" id="{EAF3A785-EDBE-40E3-A43F-B311232B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5" name="Freeform 31">
              <a:extLst>
                <a:ext uri="{FF2B5EF4-FFF2-40B4-BE49-F238E27FC236}">
                  <a16:creationId xmlns:a16="http://schemas.microsoft.com/office/drawing/2014/main" id="{C3E82A85-BBBE-4443-89D9-BB06433A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6" name="Freeform 32">
              <a:extLst>
                <a:ext uri="{FF2B5EF4-FFF2-40B4-BE49-F238E27FC236}">
                  <a16:creationId xmlns:a16="http://schemas.microsoft.com/office/drawing/2014/main" id="{CEBE9F7B-6655-45A6-93B4-E5B2F9FF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7" name="Freeform 29">
              <a:extLst>
                <a:ext uri="{FF2B5EF4-FFF2-40B4-BE49-F238E27FC236}">
                  <a16:creationId xmlns:a16="http://schemas.microsoft.com/office/drawing/2014/main" id="{7EAF867D-F458-4BED-B217-26623704A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8" name="Freeform 30">
              <a:extLst>
                <a:ext uri="{FF2B5EF4-FFF2-40B4-BE49-F238E27FC236}">
                  <a16:creationId xmlns:a16="http://schemas.microsoft.com/office/drawing/2014/main" id="{F525BE7B-2E2A-453D-8D92-EEF0DD1A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9" name="Freeform 31">
              <a:extLst>
                <a:ext uri="{FF2B5EF4-FFF2-40B4-BE49-F238E27FC236}">
                  <a16:creationId xmlns:a16="http://schemas.microsoft.com/office/drawing/2014/main" id="{940AF245-23E8-4049-A71B-82B0FBFE5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0" name="Freeform 32">
              <a:extLst>
                <a:ext uri="{FF2B5EF4-FFF2-40B4-BE49-F238E27FC236}">
                  <a16:creationId xmlns:a16="http://schemas.microsoft.com/office/drawing/2014/main" id="{B9782BEE-4F82-448C-9F67-9F3C31383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1" name="Freeform 29">
              <a:extLst>
                <a:ext uri="{FF2B5EF4-FFF2-40B4-BE49-F238E27FC236}">
                  <a16:creationId xmlns:a16="http://schemas.microsoft.com/office/drawing/2014/main" id="{FC50875A-C2B1-49F7-85DC-314A5EEA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2" name="Freeform 30">
              <a:extLst>
                <a:ext uri="{FF2B5EF4-FFF2-40B4-BE49-F238E27FC236}">
                  <a16:creationId xmlns:a16="http://schemas.microsoft.com/office/drawing/2014/main" id="{99B4AE58-D34F-4FB7-B49A-F6880B0D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3" name="Freeform 31">
              <a:extLst>
                <a:ext uri="{FF2B5EF4-FFF2-40B4-BE49-F238E27FC236}">
                  <a16:creationId xmlns:a16="http://schemas.microsoft.com/office/drawing/2014/main" id="{B782F265-72D7-4730-8609-B70179C3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4" name="Freeform 32">
              <a:extLst>
                <a:ext uri="{FF2B5EF4-FFF2-40B4-BE49-F238E27FC236}">
                  <a16:creationId xmlns:a16="http://schemas.microsoft.com/office/drawing/2014/main" id="{5D873FB8-D4FE-49B8-9258-348E8376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5" name="Freeform 29">
              <a:extLst>
                <a:ext uri="{FF2B5EF4-FFF2-40B4-BE49-F238E27FC236}">
                  <a16:creationId xmlns:a16="http://schemas.microsoft.com/office/drawing/2014/main" id="{DCDD0143-596F-452E-9CC5-6DB71914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6" name="Freeform 30">
              <a:extLst>
                <a:ext uri="{FF2B5EF4-FFF2-40B4-BE49-F238E27FC236}">
                  <a16:creationId xmlns:a16="http://schemas.microsoft.com/office/drawing/2014/main" id="{02FB15A4-8775-431D-A2DB-72C419E4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7" name="Freeform 31">
              <a:extLst>
                <a:ext uri="{FF2B5EF4-FFF2-40B4-BE49-F238E27FC236}">
                  <a16:creationId xmlns:a16="http://schemas.microsoft.com/office/drawing/2014/main" id="{F960D10A-F346-483E-AB2D-2097A0D0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8" name="Freeform 32">
              <a:extLst>
                <a:ext uri="{FF2B5EF4-FFF2-40B4-BE49-F238E27FC236}">
                  <a16:creationId xmlns:a16="http://schemas.microsoft.com/office/drawing/2014/main" id="{0FA958CF-B505-4CC7-AC6E-A36B124A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9" name="Freeform 543">
              <a:extLst>
                <a:ext uri="{FF2B5EF4-FFF2-40B4-BE49-F238E27FC236}">
                  <a16:creationId xmlns:a16="http://schemas.microsoft.com/office/drawing/2014/main" id="{A5B76D52-0DBD-4003-BAE3-63598085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0" name="Freeform 544">
              <a:extLst>
                <a:ext uri="{FF2B5EF4-FFF2-40B4-BE49-F238E27FC236}">
                  <a16:creationId xmlns:a16="http://schemas.microsoft.com/office/drawing/2014/main" id="{7B3AF653-F21B-4B83-9E37-2EF2A427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1" name="Freeform 545">
              <a:extLst>
                <a:ext uri="{FF2B5EF4-FFF2-40B4-BE49-F238E27FC236}">
                  <a16:creationId xmlns:a16="http://schemas.microsoft.com/office/drawing/2014/main" id="{F90FA9E6-C19E-482C-8BB7-59DCF5A5A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2" name="Freeform 546">
              <a:extLst>
                <a:ext uri="{FF2B5EF4-FFF2-40B4-BE49-F238E27FC236}">
                  <a16:creationId xmlns:a16="http://schemas.microsoft.com/office/drawing/2014/main" id="{86352EEF-4465-467D-B743-8FE94FCE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3" name="Freeform 29">
              <a:extLst>
                <a:ext uri="{FF2B5EF4-FFF2-40B4-BE49-F238E27FC236}">
                  <a16:creationId xmlns:a16="http://schemas.microsoft.com/office/drawing/2014/main" id="{B5D670BF-6A8D-4A95-86D1-81EDA2622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4" name="Freeform 31">
              <a:extLst>
                <a:ext uri="{FF2B5EF4-FFF2-40B4-BE49-F238E27FC236}">
                  <a16:creationId xmlns:a16="http://schemas.microsoft.com/office/drawing/2014/main" id="{A1EACFB4-E3CC-44C0-9479-EB0FDC1C5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7" name="Freeform 30">
              <a:extLst>
                <a:ext uri="{FF2B5EF4-FFF2-40B4-BE49-F238E27FC236}">
                  <a16:creationId xmlns:a16="http://schemas.microsoft.com/office/drawing/2014/main" id="{E20F7C2C-7993-4B39-9176-3D0F086C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8" name="Freeform 32">
              <a:extLst>
                <a:ext uri="{FF2B5EF4-FFF2-40B4-BE49-F238E27FC236}">
                  <a16:creationId xmlns:a16="http://schemas.microsoft.com/office/drawing/2014/main" id="{1AD6621C-3BA8-4D45-8131-EB6A2519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9" name="Freeform 403">
              <a:extLst>
                <a:ext uri="{FF2B5EF4-FFF2-40B4-BE49-F238E27FC236}">
                  <a16:creationId xmlns:a16="http://schemas.microsoft.com/office/drawing/2014/main" id="{810F15F8-DA4A-44B4-B592-5A28AC6EE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0" name="Freeform 404">
              <a:extLst>
                <a:ext uri="{FF2B5EF4-FFF2-40B4-BE49-F238E27FC236}">
                  <a16:creationId xmlns:a16="http://schemas.microsoft.com/office/drawing/2014/main" id="{ABEB85FD-5B71-4977-B6F1-19D3732C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1" name="Freeform 405">
              <a:extLst>
                <a:ext uri="{FF2B5EF4-FFF2-40B4-BE49-F238E27FC236}">
                  <a16:creationId xmlns:a16="http://schemas.microsoft.com/office/drawing/2014/main" id="{718A2A5E-DC1F-4D86-A899-5BBFFBEC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2" name="Freeform 406">
              <a:extLst>
                <a:ext uri="{FF2B5EF4-FFF2-40B4-BE49-F238E27FC236}">
                  <a16:creationId xmlns:a16="http://schemas.microsoft.com/office/drawing/2014/main" id="{A03C9514-065D-4E3D-AD1E-7309B6A1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3" name="Freeform 29">
              <a:extLst>
                <a:ext uri="{FF2B5EF4-FFF2-40B4-BE49-F238E27FC236}">
                  <a16:creationId xmlns:a16="http://schemas.microsoft.com/office/drawing/2014/main" id="{E43FAB20-0023-4CDD-85AD-E9776A7C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4" name="Freeform 31">
              <a:extLst>
                <a:ext uri="{FF2B5EF4-FFF2-40B4-BE49-F238E27FC236}">
                  <a16:creationId xmlns:a16="http://schemas.microsoft.com/office/drawing/2014/main" id="{517A3143-60B6-4277-AE64-C0C00A00F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5" name="Freeform 29">
              <a:extLst>
                <a:ext uri="{FF2B5EF4-FFF2-40B4-BE49-F238E27FC236}">
                  <a16:creationId xmlns:a16="http://schemas.microsoft.com/office/drawing/2014/main" id="{8C460EDD-A409-43C5-A818-D48459FD1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6" name="Freeform 30">
              <a:extLst>
                <a:ext uri="{FF2B5EF4-FFF2-40B4-BE49-F238E27FC236}">
                  <a16:creationId xmlns:a16="http://schemas.microsoft.com/office/drawing/2014/main" id="{F7225F37-E476-47F4-8C2D-54BC9349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7" name="Freeform 31">
              <a:extLst>
                <a:ext uri="{FF2B5EF4-FFF2-40B4-BE49-F238E27FC236}">
                  <a16:creationId xmlns:a16="http://schemas.microsoft.com/office/drawing/2014/main" id="{8AD84EF1-F659-462A-84EF-71D9DE5DC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8" name="Freeform 32">
              <a:extLst>
                <a:ext uri="{FF2B5EF4-FFF2-40B4-BE49-F238E27FC236}">
                  <a16:creationId xmlns:a16="http://schemas.microsoft.com/office/drawing/2014/main" id="{B57D17D5-9FF0-4B29-836A-D4BFE77BF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9" name="Freeform 29">
              <a:extLst>
                <a:ext uri="{FF2B5EF4-FFF2-40B4-BE49-F238E27FC236}">
                  <a16:creationId xmlns:a16="http://schemas.microsoft.com/office/drawing/2014/main" id="{8335515F-C5ED-4F43-A162-D808FC39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0" name="Freeform 30">
              <a:extLst>
                <a:ext uri="{FF2B5EF4-FFF2-40B4-BE49-F238E27FC236}">
                  <a16:creationId xmlns:a16="http://schemas.microsoft.com/office/drawing/2014/main" id="{6B5E1C9D-A33E-4854-B9D5-5B2DD3B1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1" name="Freeform 31">
              <a:extLst>
                <a:ext uri="{FF2B5EF4-FFF2-40B4-BE49-F238E27FC236}">
                  <a16:creationId xmlns:a16="http://schemas.microsoft.com/office/drawing/2014/main" id="{BE6D315F-9CA3-4489-A83D-373A1027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2" name="Freeform 32">
              <a:extLst>
                <a:ext uri="{FF2B5EF4-FFF2-40B4-BE49-F238E27FC236}">
                  <a16:creationId xmlns:a16="http://schemas.microsoft.com/office/drawing/2014/main" id="{0A57BC63-DC74-455C-8CBF-F53CD9BF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3" name="Freeform 29">
              <a:extLst>
                <a:ext uri="{FF2B5EF4-FFF2-40B4-BE49-F238E27FC236}">
                  <a16:creationId xmlns:a16="http://schemas.microsoft.com/office/drawing/2014/main" id="{971FF6DE-5F63-4C91-8DCA-5ADD7F1C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4" name="Freeform 30">
              <a:extLst>
                <a:ext uri="{FF2B5EF4-FFF2-40B4-BE49-F238E27FC236}">
                  <a16:creationId xmlns:a16="http://schemas.microsoft.com/office/drawing/2014/main" id="{1CF1C91C-F9A1-406F-AABB-85AE0E7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5" name="Freeform 31">
              <a:extLst>
                <a:ext uri="{FF2B5EF4-FFF2-40B4-BE49-F238E27FC236}">
                  <a16:creationId xmlns:a16="http://schemas.microsoft.com/office/drawing/2014/main" id="{F8FA1523-EDBA-47D4-ABEB-4036DB9C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6" name="Freeform 32">
              <a:extLst>
                <a:ext uri="{FF2B5EF4-FFF2-40B4-BE49-F238E27FC236}">
                  <a16:creationId xmlns:a16="http://schemas.microsoft.com/office/drawing/2014/main" id="{BE57E2E6-D73B-449B-A633-D58E0E15F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7" name="Freeform 29">
              <a:extLst>
                <a:ext uri="{FF2B5EF4-FFF2-40B4-BE49-F238E27FC236}">
                  <a16:creationId xmlns:a16="http://schemas.microsoft.com/office/drawing/2014/main" id="{22A2C003-86F1-4BC2-89B6-5FBCE7E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8" name="Freeform 30">
              <a:extLst>
                <a:ext uri="{FF2B5EF4-FFF2-40B4-BE49-F238E27FC236}">
                  <a16:creationId xmlns:a16="http://schemas.microsoft.com/office/drawing/2014/main" id="{02793DFA-3885-402E-AE28-0049A4C19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9" name="Freeform 31">
              <a:extLst>
                <a:ext uri="{FF2B5EF4-FFF2-40B4-BE49-F238E27FC236}">
                  <a16:creationId xmlns:a16="http://schemas.microsoft.com/office/drawing/2014/main" id="{C062DBAD-868A-4CC5-B5A1-0292C94F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0" name="Freeform 32">
              <a:extLst>
                <a:ext uri="{FF2B5EF4-FFF2-40B4-BE49-F238E27FC236}">
                  <a16:creationId xmlns:a16="http://schemas.microsoft.com/office/drawing/2014/main" id="{590C4795-00C6-4312-876F-27FE1F5D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1" name="Freeform 425">
              <a:extLst>
                <a:ext uri="{FF2B5EF4-FFF2-40B4-BE49-F238E27FC236}">
                  <a16:creationId xmlns:a16="http://schemas.microsoft.com/office/drawing/2014/main" id="{EACA9DD9-457E-4668-947B-2EF6B263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2" name="Freeform 426">
              <a:extLst>
                <a:ext uri="{FF2B5EF4-FFF2-40B4-BE49-F238E27FC236}">
                  <a16:creationId xmlns:a16="http://schemas.microsoft.com/office/drawing/2014/main" id="{02AB393D-C55B-4550-9097-B68D42F3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3" name="Freeform 427">
              <a:extLst>
                <a:ext uri="{FF2B5EF4-FFF2-40B4-BE49-F238E27FC236}">
                  <a16:creationId xmlns:a16="http://schemas.microsoft.com/office/drawing/2014/main" id="{7383A351-D0B5-4A75-B53E-C8458538D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4" name="Freeform 428">
              <a:extLst>
                <a:ext uri="{FF2B5EF4-FFF2-40B4-BE49-F238E27FC236}">
                  <a16:creationId xmlns:a16="http://schemas.microsoft.com/office/drawing/2014/main" id="{3A9B07B3-DA9B-47A3-9550-E28DE191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5" name="Freeform 29">
              <a:extLst>
                <a:ext uri="{FF2B5EF4-FFF2-40B4-BE49-F238E27FC236}">
                  <a16:creationId xmlns:a16="http://schemas.microsoft.com/office/drawing/2014/main" id="{BEC038E3-3E95-4433-B4B1-4485B46D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6" name="Freeform 31">
              <a:extLst>
                <a:ext uri="{FF2B5EF4-FFF2-40B4-BE49-F238E27FC236}">
                  <a16:creationId xmlns:a16="http://schemas.microsoft.com/office/drawing/2014/main" id="{CC19AD42-AF04-4026-A66D-0229D381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7" name="Group 1796">
            <a:extLst>
              <a:ext uri="{FF2B5EF4-FFF2-40B4-BE49-F238E27FC236}">
                <a16:creationId xmlns:a16="http://schemas.microsoft.com/office/drawing/2014/main" id="{ADCA3183-3389-4486-8913-D1AEFF5E6A10}"/>
              </a:ext>
            </a:extLst>
          </p:cNvPr>
          <p:cNvGrpSpPr/>
          <p:nvPr userDrawn="1"/>
        </p:nvGrpSpPr>
        <p:grpSpPr>
          <a:xfrm>
            <a:off x="83664" y="633905"/>
            <a:ext cx="12009863" cy="176637"/>
            <a:chOff x="83664" y="515851"/>
            <a:chExt cx="12009863" cy="176637"/>
          </a:xfrm>
        </p:grpSpPr>
        <p:sp>
          <p:nvSpPr>
            <p:cNvPr id="855" name="Freeform 29">
              <a:extLst>
                <a:ext uri="{FF2B5EF4-FFF2-40B4-BE49-F238E27FC236}">
                  <a16:creationId xmlns:a16="http://schemas.microsoft.com/office/drawing/2014/main" id="{6F086788-0344-4F9A-AF82-274CD2E8D4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6" name="Freeform 30">
              <a:extLst>
                <a:ext uri="{FF2B5EF4-FFF2-40B4-BE49-F238E27FC236}">
                  <a16:creationId xmlns:a16="http://schemas.microsoft.com/office/drawing/2014/main" id="{30F87FD2-AAE9-48DD-8109-3CFD7F34A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7" name="Freeform 31">
              <a:extLst>
                <a:ext uri="{FF2B5EF4-FFF2-40B4-BE49-F238E27FC236}">
                  <a16:creationId xmlns:a16="http://schemas.microsoft.com/office/drawing/2014/main" id="{D320E54A-79E5-412A-8147-D110485ABB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8" name="Freeform 32">
              <a:extLst>
                <a:ext uri="{FF2B5EF4-FFF2-40B4-BE49-F238E27FC236}">
                  <a16:creationId xmlns:a16="http://schemas.microsoft.com/office/drawing/2014/main" id="{26552B62-A56A-484E-BBC5-0BEA953D7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9" name="Freeform 29">
              <a:extLst>
                <a:ext uri="{FF2B5EF4-FFF2-40B4-BE49-F238E27FC236}">
                  <a16:creationId xmlns:a16="http://schemas.microsoft.com/office/drawing/2014/main" id="{11A85A65-D9AE-4B3E-991D-CEF44C60D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0" name="Freeform 30">
              <a:extLst>
                <a:ext uri="{FF2B5EF4-FFF2-40B4-BE49-F238E27FC236}">
                  <a16:creationId xmlns:a16="http://schemas.microsoft.com/office/drawing/2014/main" id="{30542A38-A051-439C-B0E9-A658C8A17B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1" name="Freeform 31">
              <a:extLst>
                <a:ext uri="{FF2B5EF4-FFF2-40B4-BE49-F238E27FC236}">
                  <a16:creationId xmlns:a16="http://schemas.microsoft.com/office/drawing/2014/main" id="{19CDDAB7-5384-40F2-AA25-D13A7401C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2" name="Freeform 32">
              <a:extLst>
                <a:ext uri="{FF2B5EF4-FFF2-40B4-BE49-F238E27FC236}">
                  <a16:creationId xmlns:a16="http://schemas.microsoft.com/office/drawing/2014/main" id="{FB7354C1-E715-4D0E-AA7D-95CE100AC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3" name="Freeform 29">
              <a:extLst>
                <a:ext uri="{FF2B5EF4-FFF2-40B4-BE49-F238E27FC236}">
                  <a16:creationId xmlns:a16="http://schemas.microsoft.com/office/drawing/2014/main" id="{B91BC49D-BE73-47A9-8E61-D700C2720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4" name="Freeform 30">
              <a:extLst>
                <a:ext uri="{FF2B5EF4-FFF2-40B4-BE49-F238E27FC236}">
                  <a16:creationId xmlns:a16="http://schemas.microsoft.com/office/drawing/2014/main" id="{BCA17DFF-B361-4DBE-99DD-339461E37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5" name="Freeform 31">
              <a:extLst>
                <a:ext uri="{FF2B5EF4-FFF2-40B4-BE49-F238E27FC236}">
                  <a16:creationId xmlns:a16="http://schemas.microsoft.com/office/drawing/2014/main" id="{A61862B0-58BE-4AF1-9458-F76D44AB5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6" name="Freeform 32">
              <a:extLst>
                <a:ext uri="{FF2B5EF4-FFF2-40B4-BE49-F238E27FC236}">
                  <a16:creationId xmlns:a16="http://schemas.microsoft.com/office/drawing/2014/main" id="{F5090DFF-8E4D-43D2-92D3-ADA80CBE0D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7" name="Freeform 29">
              <a:extLst>
                <a:ext uri="{FF2B5EF4-FFF2-40B4-BE49-F238E27FC236}">
                  <a16:creationId xmlns:a16="http://schemas.microsoft.com/office/drawing/2014/main" id="{2B977FE1-DD0F-45B7-868C-0FD285B0C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8" name="Freeform 30">
              <a:extLst>
                <a:ext uri="{FF2B5EF4-FFF2-40B4-BE49-F238E27FC236}">
                  <a16:creationId xmlns:a16="http://schemas.microsoft.com/office/drawing/2014/main" id="{CA941E1C-6C82-4228-92A3-96039A6D51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9" name="Freeform 31">
              <a:extLst>
                <a:ext uri="{FF2B5EF4-FFF2-40B4-BE49-F238E27FC236}">
                  <a16:creationId xmlns:a16="http://schemas.microsoft.com/office/drawing/2014/main" id="{1519D63C-253C-43D9-A3C0-8D7C8684F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0" name="Freeform 32">
              <a:extLst>
                <a:ext uri="{FF2B5EF4-FFF2-40B4-BE49-F238E27FC236}">
                  <a16:creationId xmlns:a16="http://schemas.microsoft.com/office/drawing/2014/main" id="{54FEF199-2D31-478E-8B88-9510760E68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1" name="Freeform 565">
              <a:extLst>
                <a:ext uri="{FF2B5EF4-FFF2-40B4-BE49-F238E27FC236}">
                  <a16:creationId xmlns:a16="http://schemas.microsoft.com/office/drawing/2014/main" id="{263ABB50-686D-4B37-99EC-EAF4D6915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2" name="Freeform 566">
              <a:extLst>
                <a:ext uri="{FF2B5EF4-FFF2-40B4-BE49-F238E27FC236}">
                  <a16:creationId xmlns:a16="http://schemas.microsoft.com/office/drawing/2014/main" id="{1BD229F8-5511-43EF-9612-300151078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3" name="Freeform 567">
              <a:extLst>
                <a:ext uri="{FF2B5EF4-FFF2-40B4-BE49-F238E27FC236}">
                  <a16:creationId xmlns:a16="http://schemas.microsoft.com/office/drawing/2014/main" id="{06F5A3AF-DE9A-48B1-8E69-DFD180E23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4" name="Freeform 568">
              <a:extLst>
                <a:ext uri="{FF2B5EF4-FFF2-40B4-BE49-F238E27FC236}">
                  <a16:creationId xmlns:a16="http://schemas.microsoft.com/office/drawing/2014/main" id="{EE0F8874-1230-43B8-9E19-6939E240D4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5" name="Freeform 29">
              <a:extLst>
                <a:ext uri="{FF2B5EF4-FFF2-40B4-BE49-F238E27FC236}">
                  <a16:creationId xmlns:a16="http://schemas.microsoft.com/office/drawing/2014/main" id="{350709BA-B049-48FC-9299-1C2D219E61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6" name="Freeform 31">
              <a:extLst>
                <a:ext uri="{FF2B5EF4-FFF2-40B4-BE49-F238E27FC236}">
                  <a16:creationId xmlns:a16="http://schemas.microsoft.com/office/drawing/2014/main" id="{07BEFD49-4BD2-4528-8EF5-C7671A12CA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7" name="Freeform 29">
              <a:extLst>
                <a:ext uri="{FF2B5EF4-FFF2-40B4-BE49-F238E27FC236}">
                  <a16:creationId xmlns:a16="http://schemas.microsoft.com/office/drawing/2014/main" id="{1E25FB51-65BE-439F-AF5C-071CB5A66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8" name="Freeform 30">
              <a:extLst>
                <a:ext uri="{FF2B5EF4-FFF2-40B4-BE49-F238E27FC236}">
                  <a16:creationId xmlns:a16="http://schemas.microsoft.com/office/drawing/2014/main" id="{7C77C092-0B57-4731-A117-6B5879E8E5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9" name="Freeform 31">
              <a:extLst>
                <a:ext uri="{FF2B5EF4-FFF2-40B4-BE49-F238E27FC236}">
                  <a16:creationId xmlns:a16="http://schemas.microsoft.com/office/drawing/2014/main" id="{4FAF69FD-8478-440F-A0D9-29D124D91A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0" name="Freeform 32">
              <a:extLst>
                <a:ext uri="{FF2B5EF4-FFF2-40B4-BE49-F238E27FC236}">
                  <a16:creationId xmlns:a16="http://schemas.microsoft.com/office/drawing/2014/main" id="{73D6C1E6-A15C-4775-A5EA-5675FDD2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1" name="Freeform 29">
              <a:extLst>
                <a:ext uri="{FF2B5EF4-FFF2-40B4-BE49-F238E27FC236}">
                  <a16:creationId xmlns:a16="http://schemas.microsoft.com/office/drawing/2014/main" id="{26EE3B4D-AFF2-482B-AD50-D4AAE7380D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2" name="Freeform 30">
              <a:extLst>
                <a:ext uri="{FF2B5EF4-FFF2-40B4-BE49-F238E27FC236}">
                  <a16:creationId xmlns:a16="http://schemas.microsoft.com/office/drawing/2014/main" id="{855276D7-FBA8-492C-B482-97AF086B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3" name="Freeform 31">
              <a:extLst>
                <a:ext uri="{FF2B5EF4-FFF2-40B4-BE49-F238E27FC236}">
                  <a16:creationId xmlns:a16="http://schemas.microsoft.com/office/drawing/2014/main" id="{1DF03553-DA4C-4239-ABD7-831EC6B0FD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4" name="Freeform 32">
              <a:extLst>
                <a:ext uri="{FF2B5EF4-FFF2-40B4-BE49-F238E27FC236}">
                  <a16:creationId xmlns:a16="http://schemas.microsoft.com/office/drawing/2014/main" id="{C4FAF3F5-0011-4FDB-B29C-E9EF1A1AE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5" name="Freeform 29">
              <a:extLst>
                <a:ext uri="{FF2B5EF4-FFF2-40B4-BE49-F238E27FC236}">
                  <a16:creationId xmlns:a16="http://schemas.microsoft.com/office/drawing/2014/main" id="{8E094353-028F-43EE-82A7-5AE0657EA6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6" name="Freeform 30">
              <a:extLst>
                <a:ext uri="{FF2B5EF4-FFF2-40B4-BE49-F238E27FC236}">
                  <a16:creationId xmlns:a16="http://schemas.microsoft.com/office/drawing/2014/main" id="{C938F722-A87F-4E40-915D-6C8A9F88F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7" name="Freeform 31">
              <a:extLst>
                <a:ext uri="{FF2B5EF4-FFF2-40B4-BE49-F238E27FC236}">
                  <a16:creationId xmlns:a16="http://schemas.microsoft.com/office/drawing/2014/main" id="{A2F6F4D8-2132-4852-945D-CE6DD3BEC5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8" name="Freeform 32">
              <a:extLst>
                <a:ext uri="{FF2B5EF4-FFF2-40B4-BE49-F238E27FC236}">
                  <a16:creationId xmlns:a16="http://schemas.microsoft.com/office/drawing/2014/main" id="{4E08E18A-FFEC-42E7-8DFB-50F2554E4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9" name="Freeform 29">
              <a:extLst>
                <a:ext uri="{FF2B5EF4-FFF2-40B4-BE49-F238E27FC236}">
                  <a16:creationId xmlns:a16="http://schemas.microsoft.com/office/drawing/2014/main" id="{D14B33B8-EE4D-4807-BCE5-F8D36A4135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0" name="Freeform 30">
              <a:extLst>
                <a:ext uri="{FF2B5EF4-FFF2-40B4-BE49-F238E27FC236}">
                  <a16:creationId xmlns:a16="http://schemas.microsoft.com/office/drawing/2014/main" id="{6942BEAF-4DB5-41F6-92CA-6A3D981D34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1" name="Freeform 31">
              <a:extLst>
                <a:ext uri="{FF2B5EF4-FFF2-40B4-BE49-F238E27FC236}">
                  <a16:creationId xmlns:a16="http://schemas.microsoft.com/office/drawing/2014/main" id="{BEF5A9C5-020B-445F-A80C-9878EB0B88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2" name="Freeform 32">
              <a:extLst>
                <a:ext uri="{FF2B5EF4-FFF2-40B4-BE49-F238E27FC236}">
                  <a16:creationId xmlns:a16="http://schemas.microsoft.com/office/drawing/2014/main" id="{D51869B7-E5CB-44DA-82E3-A7D5C1E02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3" name="Freeform 587">
              <a:extLst>
                <a:ext uri="{FF2B5EF4-FFF2-40B4-BE49-F238E27FC236}">
                  <a16:creationId xmlns:a16="http://schemas.microsoft.com/office/drawing/2014/main" id="{4C544C49-8F33-4DA1-845B-73B99BEA6C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4" name="Freeform 588">
              <a:extLst>
                <a:ext uri="{FF2B5EF4-FFF2-40B4-BE49-F238E27FC236}">
                  <a16:creationId xmlns:a16="http://schemas.microsoft.com/office/drawing/2014/main" id="{229528D8-2664-4E1B-AFC2-30E17ED36C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5" name="Freeform 589">
              <a:extLst>
                <a:ext uri="{FF2B5EF4-FFF2-40B4-BE49-F238E27FC236}">
                  <a16:creationId xmlns:a16="http://schemas.microsoft.com/office/drawing/2014/main" id="{043941A6-00C8-4E9A-B608-D05B22452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6" name="Freeform 590">
              <a:extLst>
                <a:ext uri="{FF2B5EF4-FFF2-40B4-BE49-F238E27FC236}">
                  <a16:creationId xmlns:a16="http://schemas.microsoft.com/office/drawing/2014/main" id="{623ADF48-9198-4E4C-BCE3-F177F75052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7" name="Freeform 29">
              <a:extLst>
                <a:ext uri="{FF2B5EF4-FFF2-40B4-BE49-F238E27FC236}">
                  <a16:creationId xmlns:a16="http://schemas.microsoft.com/office/drawing/2014/main" id="{4ED236BF-BB1E-4439-A35D-415222C53D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8" name="Freeform 31">
              <a:extLst>
                <a:ext uri="{FF2B5EF4-FFF2-40B4-BE49-F238E27FC236}">
                  <a16:creationId xmlns:a16="http://schemas.microsoft.com/office/drawing/2014/main" id="{8A23FAAE-620A-4294-9841-921C47E9C1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7" name="Freeform 29">
              <a:extLst>
                <a:ext uri="{FF2B5EF4-FFF2-40B4-BE49-F238E27FC236}">
                  <a16:creationId xmlns:a16="http://schemas.microsoft.com/office/drawing/2014/main" id="{1EE53E81-72A9-43B0-9FDF-16877FB32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8" name="Freeform 30">
              <a:extLst>
                <a:ext uri="{FF2B5EF4-FFF2-40B4-BE49-F238E27FC236}">
                  <a16:creationId xmlns:a16="http://schemas.microsoft.com/office/drawing/2014/main" id="{BA569DC6-A36F-4A6A-8DEB-F064794C8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9" name="Freeform 31">
              <a:extLst>
                <a:ext uri="{FF2B5EF4-FFF2-40B4-BE49-F238E27FC236}">
                  <a16:creationId xmlns:a16="http://schemas.microsoft.com/office/drawing/2014/main" id="{E2E08C06-A087-453E-BF75-1A7AC653D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0" name="Freeform 32">
              <a:extLst>
                <a:ext uri="{FF2B5EF4-FFF2-40B4-BE49-F238E27FC236}">
                  <a16:creationId xmlns:a16="http://schemas.microsoft.com/office/drawing/2014/main" id="{53D6C9C2-A744-4C1C-8672-ADC54A0FFE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1" name="Freeform 29">
              <a:extLst>
                <a:ext uri="{FF2B5EF4-FFF2-40B4-BE49-F238E27FC236}">
                  <a16:creationId xmlns:a16="http://schemas.microsoft.com/office/drawing/2014/main" id="{AE0AE3F1-BF26-469D-943E-78DA8EE0E0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2" name="Freeform 30">
              <a:extLst>
                <a:ext uri="{FF2B5EF4-FFF2-40B4-BE49-F238E27FC236}">
                  <a16:creationId xmlns:a16="http://schemas.microsoft.com/office/drawing/2014/main" id="{2BCAC8A7-BFF4-4B50-BB34-3D71B321E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3" name="Freeform 31">
              <a:extLst>
                <a:ext uri="{FF2B5EF4-FFF2-40B4-BE49-F238E27FC236}">
                  <a16:creationId xmlns:a16="http://schemas.microsoft.com/office/drawing/2014/main" id="{A32B46C9-EEFD-4401-B741-ECBB84ADE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4" name="Freeform 32">
              <a:extLst>
                <a:ext uri="{FF2B5EF4-FFF2-40B4-BE49-F238E27FC236}">
                  <a16:creationId xmlns:a16="http://schemas.microsoft.com/office/drawing/2014/main" id="{62525033-77CC-4C20-8F12-DF93CDA9A7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5" name="Freeform 29">
              <a:extLst>
                <a:ext uri="{FF2B5EF4-FFF2-40B4-BE49-F238E27FC236}">
                  <a16:creationId xmlns:a16="http://schemas.microsoft.com/office/drawing/2014/main" id="{0C20C67A-CE13-43AA-98F8-080F12FD9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6" name="Freeform 30">
              <a:extLst>
                <a:ext uri="{FF2B5EF4-FFF2-40B4-BE49-F238E27FC236}">
                  <a16:creationId xmlns:a16="http://schemas.microsoft.com/office/drawing/2014/main" id="{576C7748-9555-4564-AB81-8782CF91A5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7" name="Freeform 31">
              <a:extLst>
                <a:ext uri="{FF2B5EF4-FFF2-40B4-BE49-F238E27FC236}">
                  <a16:creationId xmlns:a16="http://schemas.microsoft.com/office/drawing/2014/main" id="{64DF0C7B-5C3C-4663-8365-3275BE1C7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8" name="Freeform 32">
              <a:extLst>
                <a:ext uri="{FF2B5EF4-FFF2-40B4-BE49-F238E27FC236}">
                  <a16:creationId xmlns:a16="http://schemas.microsoft.com/office/drawing/2014/main" id="{1FAAF47B-C2A0-43BB-9381-2C75D88567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9" name="Freeform 29">
              <a:extLst>
                <a:ext uri="{FF2B5EF4-FFF2-40B4-BE49-F238E27FC236}">
                  <a16:creationId xmlns:a16="http://schemas.microsoft.com/office/drawing/2014/main" id="{78B52D43-1204-42F6-8F08-FBD181C82C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0" name="Freeform 30">
              <a:extLst>
                <a:ext uri="{FF2B5EF4-FFF2-40B4-BE49-F238E27FC236}">
                  <a16:creationId xmlns:a16="http://schemas.microsoft.com/office/drawing/2014/main" id="{9FF64BAB-253C-4564-A88E-EE1CA77EFF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1" name="Freeform 31">
              <a:extLst>
                <a:ext uri="{FF2B5EF4-FFF2-40B4-BE49-F238E27FC236}">
                  <a16:creationId xmlns:a16="http://schemas.microsoft.com/office/drawing/2014/main" id="{99DD6950-6DFF-4043-907D-206BD875B9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2" name="Freeform 32">
              <a:extLst>
                <a:ext uri="{FF2B5EF4-FFF2-40B4-BE49-F238E27FC236}">
                  <a16:creationId xmlns:a16="http://schemas.microsoft.com/office/drawing/2014/main" id="{01F65CF4-C605-49AA-B1FD-136B95E556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3" name="Freeform 447">
              <a:extLst>
                <a:ext uri="{FF2B5EF4-FFF2-40B4-BE49-F238E27FC236}">
                  <a16:creationId xmlns:a16="http://schemas.microsoft.com/office/drawing/2014/main" id="{423EFB1F-DAAF-4114-BCBE-2EC6406CA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4" name="Freeform 448">
              <a:extLst>
                <a:ext uri="{FF2B5EF4-FFF2-40B4-BE49-F238E27FC236}">
                  <a16:creationId xmlns:a16="http://schemas.microsoft.com/office/drawing/2014/main" id="{E708C960-A737-45D5-8A6B-2313835430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5" name="Freeform 449">
              <a:extLst>
                <a:ext uri="{FF2B5EF4-FFF2-40B4-BE49-F238E27FC236}">
                  <a16:creationId xmlns:a16="http://schemas.microsoft.com/office/drawing/2014/main" id="{76E7BD20-3B7F-4079-94E8-3964CB17C3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6" name="Freeform 450">
              <a:extLst>
                <a:ext uri="{FF2B5EF4-FFF2-40B4-BE49-F238E27FC236}">
                  <a16:creationId xmlns:a16="http://schemas.microsoft.com/office/drawing/2014/main" id="{0A805376-57E8-4BFD-929E-690BDDAE70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7" name="Freeform 29">
              <a:extLst>
                <a:ext uri="{FF2B5EF4-FFF2-40B4-BE49-F238E27FC236}">
                  <a16:creationId xmlns:a16="http://schemas.microsoft.com/office/drawing/2014/main" id="{1BBCC45F-89DF-420C-9912-BFE8CE3C52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8" name="Freeform 31">
              <a:extLst>
                <a:ext uri="{FF2B5EF4-FFF2-40B4-BE49-F238E27FC236}">
                  <a16:creationId xmlns:a16="http://schemas.microsoft.com/office/drawing/2014/main" id="{F6466281-ECC9-4FCD-8F88-87A21A17F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9" name="Freeform 29">
              <a:extLst>
                <a:ext uri="{FF2B5EF4-FFF2-40B4-BE49-F238E27FC236}">
                  <a16:creationId xmlns:a16="http://schemas.microsoft.com/office/drawing/2014/main" id="{D4172A17-C18F-4225-AD4D-AF2A01CC6C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0" name="Freeform 30">
              <a:extLst>
                <a:ext uri="{FF2B5EF4-FFF2-40B4-BE49-F238E27FC236}">
                  <a16:creationId xmlns:a16="http://schemas.microsoft.com/office/drawing/2014/main" id="{0F592BA4-15C6-4D6B-AD14-97FD54809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1" name="Freeform 31">
              <a:extLst>
                <a:ext uri="{FF2B5EF4-FFF2-40B4-BE49-F238E27FC236}">
                  <a16:creationId xmlns:a16="http://schemas.microsoft.com/office/drawing/2014/main" id="{E55177BE-5823-4E9C-86E6-6EFC789C0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2" name="Freeform 32">
              <a:extLst>
                <a:ext uri="{FF2B5EF4-FFF2-40B4-BE49-F238E27FC236}">
                  <a16:creationId xmlns:a16="http://schemas.microsoft.com/office/drawing/2014/main" id="{E85E4376-F754-460F-9A84-05A6FBD02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3" name="Freeform 29">
              <a:extLst>
                <a:ext uri="{FF2B5EF4-FFF2-40B4-BE49-F238E27FC236}">
                  <a16:creationId xmlns:a16="http://schemas.microsoft.com/office/drawing/2014/main" id="{E6945E86-7683-4CFD-8B22-087766B8B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4" name="Freeform 30">
              <a:extLst>
                <a:ext uri="{FF2B5EF4-FFF2-40B4-BE49-F238E27FC236}">
                  <a16:creationId xmlns:a16="http://schemas.microsoft.com/office/drawing/2014/main" id="{D562F685-1E41-420B-8D41-76103A8FC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5" name="Freeform 31">
              <a:extLst>
                <a:ext uri="{FF2B5EF4-FFF2-40B4-BE49-F238E27FC236}">
                  <a16:creationId xmlns:a16="http://schemas.microsoft.com/office/drawing/2014/main" id="{31A9F6E1-20EC-47E9-A554-AD8D8BC58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6" name="Freeform 32">
              <a:extLst>
                <a:ext uri="{FF2B5EF4-FFF2-40B4-BE49-F238E27FC236}">
                  <a16:creationId xmlns:a16="http://schemas.microsoft.com/office/drawing/2014/main" id="{C611903C-5E0F-464F-8B7C-4EB886C1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2" name="Group 1801">
            <a:extLst>
              <a:ext uri="{FF2B5EF4-FFF2-40B4-BE49-F238E27FC236}">
                <a16:creationId xmlns:a16="http://schemas.microsoft.com/office/drawing/2014/main" id="{6AE2B9B6-C947-40E8-9C29-194017E32D74}"/>
              </a:ext>
            </a:extLst>
          </p:cNvPr>
          <p:cNvGrpSpPr/>
          <p:nvPr userDrawn="1"/>
        </p:nvGrpSpPr>
        <p:grpSpPr>
          <a:xfrm>
            <a:off x="83663" y="6049551"/>
            <a:ext cx="12009863" cy="176637"/>
            <a:chOff x="83663" y="6004311"/>
            <a:chExt cx="12009863" cy="176637"/>
          </a:xfrm>
        </p:grpSpPr>
        <p:sp>
          <p:nvSpPr>
            <p:cNvPr id="991" name="Freeform 29">
              <a:extLst>
                <a:ext uri="{FF2B5EF4-FFF2-40B4-BE49-F238E27FC236}">
                  <a16:creationId xmlns:a16="http://schemas.microsoft.com/office/drawing/2014/main" id="{EB84D63A-0D4B-4075-A871-81FF6D723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2" name="Freeform 30">
              <a:extLst>
                <a:ext uri="{FF2B5EF4-FFF2-40B4-BE49-F238E27FC236}">
                  <a16:creationId xmlns:a16="http://schemas.microsoft.com/office/drawing/2014/main" id="{F1D8AF92-93AF-40D7-83F8-49E1B7F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3" name="Freeform 31">
              <a:extLst>
                <a:ext uri="{FF2B5EF4-FFF2-40B4-BE49-F238E27FC236}">
                  <a16:creationId xmlns:a16="http://schemas.microsoft.com/office/drawing/2014/main" id="{7A35C52B-F028-45FF-8A9A-3622B405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4" name="Freeform 32">
              <a:extLst>
                <a:ext uri="{FF2B5EF4-FFF2-40B4-BE49-F238E27FC236}">
                  <a16:creationId xmlns:a16="http://schemas.microsoft.com/office/drawing/2014/main" id="{F53796FF-41D3-410C-BA07-01AF758A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5" name="Freeform 29">
              <a:extLst>
                <a:ext uri="{FF2B5EF4-FFF2-40B4-BE49-F238E27FC236}">
                  <a16:creationId xmlns:a16="http://schemas.microsoft.com/office/drawing/2014/main" id="{D29764A6-B722-4AEA-A422-85C549D62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6" name="Freeform 30">
              <a:extLst>
                <a:ext uri="{FF2B5EF4-FFF2-40B4-BE49-F238E27FC236}">
                  <a16:creationId xmlns:a16="http://schemas.microsoft.com/office/drawing/2014/main" id="{CDD9BDE7-668C-41CD-A8FE-AE9DBDEBE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7" name="Freeform 31">
              <a:extLst>
                <a:ext uri="{FF2B5EF4-FFF2-40B4-BE49-F238E27FC236}">
                  <a16:creationId xmlns:a16="http://schemas.microsoft.com/office/drawing/2014/main" id="{78B4C4D2-DA1D-4895-85E6-12B64EAB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8" name="Freeform 32">
              <a:extLst>
                <a:ext uri="{FF2B5EF4-FFF2-40B4-BE49-F238E27FC236}">
                  <a16:creationId xmlns:a16="http://schemas.microsoft.com/office/drawing/2014/main" id="{BC0006B3-F800-4317-8783-B91A4FE4E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9" name="Freeform 29">
              <a:extLst>
                <a:ext uri="{FF2B5EF4-FFF2-40B4-BE49-F238E27FC236}">
                  <a16:creationId xmlns:a16="http://schemas.microsoft.com/office/drawing/2014/main" id="{041382CF-61FD-4660-8FB5-598FB6C6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0" name="Freeform 30">
              <a:extLst>
                <a:ext uri="{FF2B5EF4-FFF2-40B4-BE49-F238E27FC236}">
                  <a16:creationId xmlns:a16="http://schemas.microsoft.com/office/drawing/2014/main" id="{9972FE09-1F04-48BB-BD9D-5FBDA304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1" name="Freeform 31">
              <a:extLst>
                <a:ext uri="{FF2B5EF4-FFF2-40B4-BE49-F238E27FC236}">
                  <a16:creationId xmlns:a16="http://schemas.microsoft.com/office/drawing/2014/main" id="{C718D31D-4141-4227-9283-7AFF23586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2" name="Freeform 32">
              <a:extLst>
                <a:ext uri="{FF2B5EF4-FFF2-40B4-BE49-F238E27FC236}">
                  <a16:creationId xmlns:a16="http://schemas.microsoft.com/office/drawing/2014/main" id="{95D7D8FE-4145-481D-A4D8-15658D70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3" name="Freeform 29">
              <a:extLst>
                <a:ext uri="{FF2B5EF4-FFF2-40B4-BE49-F238E27FC236}">
                  <a16:creationId xmlns:a16="http://schemas.microsoft.com/office/drawing/2014/main" id="{A663F658-2CC6-417E-A9EB-6C8F752E0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4" name="Freeform 30">
              <a:extLst>
                <a:ext uri="{FF2B5EF4-FFF2-40B4-BE49-F238E27FC236}">
                  <a16:creationId xmlns:a16="http://schemas.microsoft.com/office/drawing/2014/main" id="{33ECAD77-0D8A-488D-92A4-7681FD06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5" name="Freeform 31">
              <a:extLst>
                <a:ext uri="{FF2B5EF4-FFF2-40B4-BE49-F238E27FC236}">
                  <a16:creationId xmlns:a16="http://schemas.microsoft.com/office/drawing/2014/main" id="{5CBC7ED8-966B-4D67-8082-31BA03462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6" name="Freeform 32">
              <a:extLst>
                <a:ext uri="{FF2B5EF4-FFF2-40B4-BE49-F238E27FC236}">
                  <a16:creationId xmlns:a16="http://schemas.microsoft.com/office/drawing/2014/main" id="{9E28EFD6-33FE-4BAC-AA4E-F24484F8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7" name="Freeform 477">
              <a:extLst>
                <a:ext uri="{FF2B5EF4-FFF2-40B4-BE49-F238E27FC236}">
                  <a16:creationId xmlns:a16="http://schemas.microsoft.com/office/drawing/2014/main" id="{35618359-81CE-4C99-A497-F508740C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8" name="Freeform 478">
              <a:extLst>
                <a:ext uri="{FF2B5EF4-FFF2-40B4-BE49-F238E27FC236}">
                  <a16:creationId xmlns:a16="http://schemas.microsoft.com/office/drawing/2014/main" id="{5928097D-BC24-45B5-968F-84D6BE800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9" name="Freeform 479">
              <a:extLst>
                <a:ext uri="{FF2B5EF4-FFF2-40B4-BE49-F238E27FC236}">
                  <a16:creationId xmlns:a16="http://schemas.microsoft.com/office/drawing/2014/main" id="{D2F14BB8-A075-4E01-A02D-ED0304BD8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0" name="Freeform 480">
              <a:extLst>
                <a:ext uri="{FF2B5EF4-FFF2-40B4-BE49-F238E27FC236}">
                  <a16:creationId xmlns:a16="http://schemas.microsoft.com/office/drawing/2014/main" id="{9283E334-67B2-411D-8C60-F399A3FD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1" name="Freeform 29">
              <a:extLst>
                <a:ext uri="{FF2B5EF4-FFF2-40B4-BE49-F238E27FC236}">
                  <a16:creationId xmlns:a16="http://schemas.microsoft.com/office/drawing/2014/main" id="{D2F28BD3-34CC-4DBC-9BF2-F9266323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2" name="Freeform 31">
              <a:extLst>
                <a:ext uri="{FF2B5EF4-FFF2-40B4-BE49-F238E27FC236}">
                  <a16:creationId xmlns:a16="http://schemas.microsoft.com/office/drawing/2014/main" id="{65C4C200-00FB-4671-B0FC-9B5903EF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3" name="Freeform 29">
              <a:extLst>
                <a:ext uri="{FF2B5EF4-FFF2-40B4-BE49-F238E27FC236}">
                  <a16:creationId xmlns:a16="http://schemas.microsoft.com/office/drawing/2014/main" id="{9EE12FD9-1A60-4B4E-BDCE-456710EF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4" name="Freeform 30">
              <a:extLst>
                <a:ext uri="{FF2B5EF4-FFF2-40B4-BE49-F238E27FC236}">
                  <a16:creationId xmlns:a16="http://schemas.microsoft.com/office/drawing/2014/main" id="{02C3A7AC-51C2-4F57-9CEC-D92373F5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5" name="Freeform 31">
              <a:extLst>
                <a:ext uri="{FF2B5EF4-FFF2-40B4-BE49-F238E27FC236}">
                  <a16:creationId xmlns:a16="http://schemas.microsoft.com/office/drawing/2014/main" id="{AF46A3D3-8E3C-439D-A7F2-0BE48D34F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6" name="Freeform 32">
              <a:extLst>
                <a:ext uri="{FF2B5EF4-FFF2-40B4-BE49-F238E27FC236}">
                  <a16:creationId xmlns:a16="http://schemas.microsoft.com/office/drawing/2014/main" id="{93D30021-48E0-42FB-BA4B-DFA777AB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7" name="Freeform 29">
              <a:extLst>
                <a:ext uri="{FF2B5EF4-FFF2-40B4-BE49-F238E27FC236}">
                  <a16:creationId xmlns:a16="http://schemas.microsoft.com/office/drawing/2014/main" id="{DAE0A4FD-A28E-49B5-B2B8-06411201C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8" name="Freeform 30">
              <a:extLst>
                <a:ext uri="{FF2B5EF4-FFF2-40B4-BE49-F238E27FC236}">
                  <a16:creationId xmlns:a16="http://schemas.microsoft.com/office/drawing/2014/main" id="{E1AD0E62-6039-4044-9190-5A00ABCB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9" name="Freeform 31">
              <a:extLst>
                <a:ext uri="{FF2B5EF4-FFF2-40B4-BE49-F238E27FC236}">
                  <a16:creationId xmlns:a16="http://schemas.microsoft.com/office/drawing/2014/main" id="{06D3B464-B7F8-4CAD-AE5F-D5203D62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0" name="Freeform 32">
              <a:extLst>
                <a:ext uri="{FF2B5EF4-FFF2-40B4-BE49-F238E27FC236}">
                  <a16:creationId xmlns:a16="http://schemas.microsoft.com/office/drawing/2014/main" id="{D7FB8E1A-03D3-48EC-8354-8ED146B8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1" name="Freeform 29">
              <a:extLst>
                <a:ext uri="{FF2B5EF4-FFF2-40B4-BE49-F238E27FC236}">
                  <a16:creationId xmlns:a16="http://schemas.microsoft.com/office/drawing/2014/main" id="{EFD056BF-C48D-4B03-B052-6DD2738EF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2" name="Freeform 30">
              <a:extLst>
                <a:ext uri="{FF2B5EF4-FFF2-40B4-BE49-F238E27FC236}">
                  <a16:creationId xmlns:a16="http://schemas.microsoft.com/office/drawing/2014/main" id="{3CE438B3-A909-451C-893B-2ACFEB7E5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3" name="Freeform 31">
              <a:extLst>
                <a:ext uri="{FF2B5EF4-FFF2-40B4-BE49-F238E27FC236}">
                  <a16:creationId xmlns:a16="http://schemas.microsoft.com/office/drawing/2014/main" id="{5B688E72-91E2-4D28-B779-946F4D23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4" name="Freeform 32">
              <a:extLst>
                <a:ext uri="{FF2B5EF4-FFF2-40B4-BE49-F238E27FC236}">
                  <a16:creationId xmlns:a16="http://schemas.microsoft.com/office/drawing/2014/main" id="{C6F43DA8-BC73-4C5B-94E4-8CB2D446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5" name="Freeform 29">
              <a:extLst>
                <a:ext uri="{FF2B5EF4-FFF2-40B4-BE49-F238E27FC236}">
                  <a16:creationId xmlns:a16="http://schemas.microsoft.com/office/drawing/2014/main" id="{A93BE57F-9371-4213-880C-5219F3B9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6" name="Freeform 30">
              <a:extLst>
                <a:ext uri="{FF2B5EF4-FFF2-40B4-BE49-F238E27FC236}">
                  <a16:creationId xmlns:a16="http://schemas.microsoft.com/office/drawing/2014/main" id="{B6D16DFA-7938-42BA-B53A-E3C4687F5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7" name="Freeform 31">
              <a:extLst>
                <a:ext uri="{FF2B5EF4-FFF2-40B4-BE49-F238E27FC236}">
                  <a16:creationId xmlns:a16="http://schemas.microsoft.com/office/drawing/2014/main" id="{45CDCBB6-708E-44CF-BA65-BACA9386B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8" name="Freeform 32">
              <a:extLst>
                <a:ext uri="{FF2B5EF4-FFF2-40B4-BE49-F238E27FC236}">
                  <a16:creationId xmlns:a16="http://schemas.microsoft.com/office/drawing/2014/main" id="{CE334FF6-8932-44E4-8D98-543369AB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9" name="Freeform 499">
              <a:extLst>
                <a:ext uri="{FF2B5EF4-FFF2-40B4-BE49-F238E27FC236}">
                  <a16:creationId xmlns:a16="http://schemas.microsoft.com/office/drawing/2014/main" id="{23A5D089-5B4E-48DD-878E-DE2590AB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0" name="Freeform 500">
              <a:extLst>
                <a:ext uri="{FF2B5EF4-FFF2-40B4-BE49-F238E27FC236}">
                  <a16:creationId xmlns:a16="http://schemas.microsoft.com/office/drawing/2014/main" id="{DCA739D1-CC8F-441B-93B7-0AE669F9B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1" name="Freeform 501">
              <a:extLst>
                <a:ext uri="{FF2B5EF4-FFF2-40B4-BE49-F238E27FC236}">
                  <a16:creationId xmlns:a16="http://schemas.microsoft.com/office/drawing/2014/main" id="{50221695-4D2C-410B-9E90-48351BC17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2" name="Freeform 502">
              <a:extLst>
                <a:ext uri="{FF2B5EF4-FFF2-40B4-BE49-F238E27FC236}">
                  <a16:creationId xmlns:a16="http://schemas.microsoft.com/office/drawing/2014/main" id="{61422459-4037-4AE7-8D9E-07BB41EA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3" name="Freeform 29">
              <a:extLst>
                <a:ext uri="{FF2B5EF4-FFF2-40B4-BE49-F238E27FC236}">
                  <a16:creationId xmlns:a16="http://schemas.microsoft.com/office/drawing/2014/main" id="{E07A424F-E204-43A1-8F6A-4765B049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4" name="Freeform 31">
              <a:extLst>
                <a:ext uri="{FF2B5EF4-FFF2-40B4-BE49-F238E27FC236}">
                  <a16:creationId xmlns:a16="http://schemas.microsoft.com/office/drawing/2014/main" id="{43C16675-1119-4B14-BA22-BA13776B3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1" name="Freeform 29">
              <a:extLst>
                <a:ext uri="{FF2B5EF4-FFF2-40B4-BE49-F238E27FC236}">
                  <a16:creationId xmlns:a16="http://schemas.microsoft.com/office/drawing/2014/main" id="{DC86AB09-3245-4C62-8429-D264B9BB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2" name="Freeform 30">
              <a:extLst>
                <a:ext uri="{FF2B5EF4-FFF2-40B4-BE49-F238E27FC236}">
                  <a16:creationId xmlns:a16="http://schemas.microsoft.com/office/drawing/2014/main" id="{34DB5ADD-5F68-4366-912B-571D7F27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3" name="Freeform 31">
              <a:extLst>
                <a:ext uri="{FF2B5EF4-FFF2-40B4-BE49-F238E27FC236}">
                  <a16:creationId xmlns:a16="http://schemas.microsoft.com/office/drawing/2014/main" id="{3C54F082-BA8D-44B1-85D8-2A4F065B4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4" name="Freeform 32">
              <a:extLst>
                <a:ext uri="{FF2B5EF4-FFF2-40B4-BE49-F238E27FC236}">
                  <a16:creationId xmlns:a16="http://schemas.microsoft.com/office/drawing/2014/main" id="{C0BD7B2F-A041-419C-9DEC-F4982300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5" name="Freeform 29">
              <a:extLst>
                <a:ext uri="{FF2B5EF4-FFF2-40B4-BE49-F238E27FC236}">
                  <a16:creationId xmlns:a16="http://schemas.microsoft.com/office/drawing/2014/main" id="{39CD8CB6-AA94-45E9-95F4-CA6B91290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6" name="Freeform 30">
              <a:extLst>
                <a:ext uri="{FF2B5EF4-FFF2-40B4-BE49-F238E27FC236}">
                  <a16:creationId xmlns:a16="http://schemas.microsoft.com/office/drawing/2014/main" id="{7873A49E-A290-4115-83FA-5688742A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7" name="Freeform 31">
              <a:extLst>
                <a:ext uri="{FF2B5EF4-FFF2-40B4-BE49-F238E27FC236}">
                  <a16:creationId xmlns:a16="http://schemas.microsoft.com/office/drawing/2014/main" id="{BF858DC7-9EFD-473D-8D68-15EEFC83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8" name="Freeform 32">
              <a:extLst>
                <a:ext uri="{FF2B5EF4-FFF2-40B4-BE49-F238E27FC236}">
                  <a16:creationId xmlns:a16="http://schemas.microsoft.com/office/drawing/2014/main" id="{EF195FB3-5F31-462A-9F78-28B87100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9" name="Freeform 29">
              <a:extLst>
                <a:ext uri="{FF2B5EF4-FFF2-40B4-BE49-F238E27FC236}">
                  <a16:creationId xmlns:a16="http://schemas.microsoft.com/office/drawing/2014/main" id="{57213923-4788-4824-B9AC-75A980CB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0" name="Freeform 30">
              <a:extLst>
                <a:ext uri="{FF2B5EF4-FFF2-40B4-BE49-F238E27FC236}">
                  <a16:creationId xmlns:a16="http://schemas.microsoft.com/office/drawing/2014/main" id="{B3AA177E-08F8-4767-9504-4C140C188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1" name="Freeform 31">
              <a:extLst>
                <a:ext uri="{FF2B5EF4-FFF2-40B4-BE49-F238E27FC236}">
                  <a16:creationId xmlns:a16="http://schemas.microsoft.com/office/drawing/2014/main" id="{4F564A3C-0622-4D60-87C6-3A5B7F49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2" name="Freeform 32">
              <a:extLst>
                <a:ext uri="{FF2B5EF4-FFF2-40B4-BE49-F238E27FC236}">
                  <a16:creationId xmlns:a16="http://schemas.microsoft.com/office/drawing/2014/main" id="{805E1316-96DE-478C-A377-5DB19921C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3" name="Freeform 29">
              <a:extLst>
                <a:ext uri="{FF2B5EF4-FFF2-40B4-BE49-F238E27FC236}">
                  <a16:creationId xmlns:a16="http://schemas.microsoft.com/office/drawing/2014/main" id="{E2F44C27-0BBB-480C-BF23-8DC2C71B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4" name="Freeform 30">
              <a:extLst>
                <a:ext uri="{FF2B5EF4-FFF2-40B4-BE49-F238E27FC236}">
                  <a16:creationId xmlns:a16="http://schemas.microsoft.com/office/drawing/2014/main" id="{971E956E-30BA-4587-AB17-5774BFE6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5" name="Freeform 31">
              <a:extLst>
                <a:ext uri="{FF2B5EF4-FFF2-40B4-BE49-F238E27FC236}">
                  <a16:creationId xmlns:a16="http://schemas.microsoft.com/office/drawing/2014/main" id="{85E3166C-51C8-46FE-9298-F13A32E2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6" name="Freeform 32">
              <a:extLst>
                <a:ext uri="{FF2B5EF4-FFF2-40B4-BE49-F238E27FC236}">
                  <a16:creationId xmlns:a16="http://schemas.microsoft.com/office/drawing/2014/main" id="{525E9EF6-96B9-4A89-8208-3284D6D2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7" name="Freeform 387">
              <a:extLst>
                <a:ext uri="{FF2B5EF4-FFF2-40B4-BE49-F238E27FC236}">
                  <a16:creationId xmlns:a16="http://schemas.microsoft.com/office/drawing/2014/main" id="{478A8BCC-B32A-4E39-ABA1-9E4D13B7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8" name="Freeform 388">
              <a:extLst>
                <a:ext uri="{FF2B5EF4-FFF2-40B4-BE49-F238E27FC236}">
                  <a16:creationId xmlns:a16="http://schemas.microsoft.com/office/drawing/2014/main" id="{5614BBD2-EB0C-49E9-B44B-1A6437E6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9" name="Freeform 389">
              <a:extLst>
                <a:ext uri="{FF2B5EF4-FFF2-40B4-BE49-F238E27FC236}">
                  <a16:creationId xmlns:a16="http://schemas.microsoft.com/office/drawing/2014/main" id="{2EDB4054-5229-4CA6-8895-DC3046D6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0" name="Freeform 390">
              <a:extLst>
                <a:ext uri="{FF2B5EF4-FFF2-40B4-BE49-F238E27FC236}">
                  <a16:creationId xmlns:a16="http://schemas.microsoft.com/office/drawing/2014/main" id="{87A5FF6A-C9E1-4782-8DBF-68D362A1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1" name="Freeform 29">
              <a:extLst>
                <a:ext uri="{FF2B5EF4-FFF2-40B4-BE49-F238E27FC236}">
                  <a16:creationId xmlns:a16="http://schemas.microsoft.com/office/drawing/2014/main" id="{B1974EDF-FF26-4920-B532-D7F902079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2" name="Freeform 31">
              <a:extLst>
                <a:ext uri="{FF2B5EF4-FFF2-40B4-BE49-F238E27FC236}">
                  <a16:creationId xmlns:a16="http://schemas.microsoft.com/office/drawing/2014/main" id="{2A17A771-20D7-492B-B75E-E2947ACD4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3" name="Freeform 29">
              <a:extLst>
                <a:ext uri="{FF2B5EF4-FFF2-40B4-BE49-F238E27FC236}">
                  <a16:creationId xmlns:a16="http://schemas.microsoft.com/office/drawing/2014/main" id="{10BAC488-EF39-4573-A277-FF040FEB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4" name="Freeform 30">
              <a:extLst>
                <a:ext uri="{FF2B5EF4-FFF2-40B4-BE49-F238E27FC236}">
                  <a16:creationId xmlns:a16="http://schemas.microsoft.com/office/drawing/2014/main" id="{E3E6E5A3-B1FC-4080-92B1-FE5444FD3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5" name="Freeform 31">
              <a:extLst>
                <a:ext uri="{FF2B5EF4-FFF2-40B4-BE49-F238E27FC236}">
                  <a16:creationId xmlns:a16="http://schemas.microsoft.com/office/drawing/2014/main" id="{1E52E3E7-3179-4282-9CE5-345A1B48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6" name="Freeform 32">
              <a:extLst>
                <a:ext uri="{FF2B5EF4-FFF2-40B4-BE49-F238E27FC236}">
                  <a16:creationId xmlns:a16="http://schemas.microsoft.com/office/drawing/2014/main" id="{8781BA8E-C018-4814-8A7E-BF2F785C8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7" name="Freeform 397">
              <a:extLst>
                <a:ext uri="{FF2B5EF4-FFF2-40B4-BE49-F238E27FC236}">
                  <a16:creationId xmlns:a16="http://schemas.microsoft.com/office/drawing/2014/main" id="{22AFE1C2-8331-491C-9153-FD8A52D38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8" name="Freeform 398">
              <a:extLst>
                <a:ext uri="{FF2B5EF4-FFF2-40B4-BE49-F238E27FC236}">
                  <a16:creationId xmlns:a16="http://schemas.microsoft.com/office/drawing/2014/main" id="{3F5E02DF-9305-4D34-BDB0-528B88596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9" name="Freeform 399">
              <a:extLst>
                <a:ext uri="{FF2B5EF4-FFF2-40B4-BE49-F238E27FC236}">
                  <a16:creationId xmlns:a16="http://schemas.microsoft.com/office/drawing/2014/main" id="{0A3E8882-4F3B-4E14-82F4-4E3D6A37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0" name="Freeform 400">
              <a:extLst>
                <a:ext uri="{FF2B5EF4-FFF2-40B4-BE49-F238E27FC236}">
                  <a16:creationId xmlns:a16="http://schemas.microsoft.com/office/drawing/2014/main" id="{2BE2F195-095F-44A6-880F-2E6F93FB8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1" name="Group 1800">
            <a:extLst>
              <a:ext uri="{FF2B5EF4-FFF2-40B4-BE49-F238E27FC236}">
                <a16:creationId xmlns:a16="http://schemas.microsoft.com/office/drawing/2014/main" id="{683F34A0-4824-4E5A-A9CC-124D714530BA}"/>
              </a:ext>
            </a:extLst>
          </p:cNvPr>
          <p:cNvGrpSpPr/>
          <p:nvPr userDrawn="1"/>
        </p:nvGrpSpPr>
        <p:grpSpPr>
          <a:xfrm>
            <a:off x="83663" y="6334585"/>
            <a:ext cx="12009864" cy="176637"/>
            <a:chOff x="83663" y="6302087"/>
            <a:chExt cx="12009864" cy="176637"/>
          </a:xfrm>
        </p:grpSpPr>
        <p:sp>
          <p:nvSpPr>
            <p:cNvPr id="1035" name="Freeform 29">
              <a:extLst>
                <a:ext uri="{FF2B5EF4-FFF2-40B4-BE49-F238E27FC236}">
                  <a16:creationId xmlns:a16="http://schemas.microsoft.com/office/drawing/2014/main" id="{D926D0BC-D684-4C0F-983D-AB617D87C4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6" name="Freeform 30">
              <a:extLst>
                <a:ext uri="{FF2B5EF4-FFF2-40B4-BE49-F238E27FC236}">
                  <a16:creationId xmlns:a16="http://schemas.microsoft.com/office/drawing/2014/main" id="{3552A2BB-2AC5-4272-AC98-FF0972D25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7" name="Freeform 31">
              <a:extLst>
                <a:ext uri="{FF2B5EF4-FFF2-40B4-BE49-F238E27FC236}">
                  <a16:creationId xmlns:a16="http://schemas.microsoft.com/office/drawing/2014/main" id="{9ADB1201-DA91-45C9-81E2-52238039A1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8" name="Freeform 32">
              <a:extLst>
                <a:ext uri="{FF2B5EF4-FFF2-40B4-BE49-F238E27FC236}">
                  <a16:creationId xmlns:a16="http://schemas.microsoft.com/office/drawing/2014/main" id="{0BE0CA55-2183-4139-B44D-80A8D2228D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9" name="Freeform 29">
              <a:extLst>
                <a:ext uri="{FF2B5EF4-FFF2-40B4-BE49-F238E27FC236}">
                  <a16:creationId xmlns:a16="http://schemas.microsoft.com/office/drawing/2014/main" id="{E7ED715E-E5EB-4E21-A26C-C6F9CFAE1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F6721F8B-03F3-4CBB-ABBA-D7D0AC873E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1" name="Freeform 31">
              <a:extLst>
                <a:ext uri="{FF2B5EF4-FFF2-40B4-BE49-F238E27FC236}">
                  <a16:creationId xmlns:a16="http://schemas.microsoft.com/office/drawing/2014/main" id="{02D57ADD-1112-4051-8149-CF719517A1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2" name="Freeform 32">
              <a:extLst>
                <a:ext uri="{FF2B5EF4-FFF2-40B4-BE49-F238E27FC236}">
                  <a16:creationId xmlns:a16="http://schemas.microsoft.com/office/drawing/2014/main" id="{C8116DE6-9562-4609-9019-D5CEDBDE8F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DC0325FD-B009-4598-87B7-E69892120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56C9E74C-69DF-44C7-8873-C1A753544B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747D886-0F5B-461C-8D9E-743684577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4B54D51C-DDD9-47BB-AFDE-0F3DADF70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7" name="Freeform 29">
              <a:extLst>
                <a:ext uri="{FF2B5EF4-FFF2-40B4-BE49-F238E27FC236}">
                  <a16:creationId xmlns:a16="http://schemas.microsoft.com/office/drawing/2014/main" id="{96248FA3-172C-49CA-9D21-8EFCFB86C6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8" name="Freeform 30">
              <a:extLst>
                <a:ext uri="{FF2B5EF4-FFF2-40B4-BE49-F238E27FC236}">
                  <a16:creationId xmlns:a16="http://schemas.microsoft.com/office/drawing/2014/main" id="{32B78079-AB81-45CD-A1B0-CD6EB2BCC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9" name="Freeform 31">
              <a:extLst>
                <a:ext uri="{FF2B5EF4-FFF2-40B4-BE49-F238E27FC236}">
                  <a16:creationId xmlns:a16="http://schemas.microsoft.com/office/drawing/2014/main" id="{0DDF6A3D-9F36-4094-8D73-54587CA6B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0" name="Freeform 32">
              <a:extLst>
                <a:ext uri="{FF2B5EF4-FFF2-40B4-BE49-F238E27FC236}">
                  <a16:creationId xmlns:a16="http://schemas.microsoft.com/office/drawing/2014/main" id="{69C8070F-C78C-496F-AB0C-2F9430281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1" name="Freeform 521">
              <a:extLst>
                <a:ext uri="{FF2B5EF4-FFF2-40B4-BE49-F238E27FC236}">
                  <a16:creationId xmlns:a16="http://schemas.microsoft.com/office/drawing/2014/main" id="{BD505570-4333-447E-88AA-436513DEC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2" name="Freeform 522">
              <a:extLst>
                <a:ext uri="{FF2B5EF4-FFF2-40B4-BE49-F238E27FC236}">
                  <a16:creationId xmlns:a16="http://schemas.microsoft.com/office/drawing/2014/main" id="{DCC6EE4F-9031-4D04-990C-339505E212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3" name="Freeform 523">
              <a:extLst>
                <a:ext uri="{FF2B5EF4-FFF2-40B4-BE49-F238E27FC236}">
                  <a16:creationId xmlns:a16="http://schemas.microsoft.com/office/drawing/2014/main" id="{AAE54BA5-DA52-460B-9969-7756763C9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4" name="Freeform 524">
              <a:extLst>
                <a:ext uri="{FF2B5EF4-FFF2-40B4-BE49-F238E27FC236}">
                  <a16:creationId xmlns:a16="http://schemas.microsoft.com/office/drawing/2014/main" id="{5D44041C-9101-4787-8BBB-95717135A4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5" name="Freeform 29">
              <a:extLst>
                <a:ext uri="{FF2B5EF4-FFF2-40B4-BE49-F238E27FC236}">
                  <a16:creationId xmlns:a16="http://schemas.microsoft.com/office/drawing/2014/main" id="{246D506F-1FB7-470A-96C6-17BFEB13D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6" name="Freeform 31">
              <a:extLst>
                <a:ext uri="{FF2B5EF4-FFF2-40B4-BE49-F238E27FC236}">
                  <a16:creationId xmlns:a16="http://schemas.microsoft.com/office/drawing/2014/main" id="{71E06B8D-B699-4533-9E74-A8D7A0E64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E1038BEF-6AB5-4989-A030-AFC0FDB6D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5E9B9464-B633-460A-8568-95EA2CF90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388561A6-DC26-4A46-A74A-8630E59A08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91236F43-F981-4DF4-B3AF-AE232D5512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1" name="Freeform 29">
              <a:extLst>
                <a:ext uri="{FF2B5EF4-FFF2-40B4-BE49-F238E27FC236}">
                  <a16:creationId xmlns:a16="http://schemas.microsoft.com/office/drawing/2014/main" id="{65AE2B37-CAA4-4571-8372-CBE6B75A8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2" name="Freeform 30">
              <a:extLst>
                <a:ext uri="{FF2B5EF4-FFF2-40B4-BE49-F238E27FC236}">
                  <a16:creationId xmlns:a16="http://schemas.microsoft.com/office/drawing/2014/main" id="{81432EFF-FCFC-4180-B15B-B72FDE8B2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3" name="Freeform 31">
              <a:extLst>
                <a:ext uri="{FF2B5EF4-FFF2-40B4-BE49-F238E27FC236}">
                  <a16:creationId xmlns:a16="http://schemas.microsoft.com/office/drawing/2014/main" id="{531189AB-2721-4381-B953-8C7CC9F20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4" name="Freeform 32">
              <a:extLst>
                <a:ext uri="{FF2B5EF4-FFF2-40B4-BE49-F238E27FC236}">
                  <a16:creationId xmlns:a16="http://schemas.microsoft.com/office/drawing/2014/main" id="{99B53615-A1E5-4D9B-AAE1-FBC9A6CCA8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5" name="Freeform 29">
              <a:extLst>
                <a:ext uri="{FF2B5EF4-FFF2-40B4-BE49-F238E27FC236}">
                  <a16:creationId xmlns:a16="http://schemas.microsoft.com/office/drawing/2014/main" id="{3E0418A4-5D10-4E53-93E9-4215193FF3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6" name="Freeform 30">
              <a:extLst>
                <a:ext uri="{FF2B5EF4-FFF2-40B4-BE49-F238E27FC236}">
                  <a16:creationId xmlns:a16="http://schemas.microsoft.com/office/drawing/2014/main" id="{3849DD79-C791-4B5E-95F5-C19E906D7C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7" name="Freeform 31">
              <a:extLst>
                <a:ext uri="{FF2B5EF4-FFF2-40B4-BE49-F238E27FC236}">
                  <a16:creationId xmlns:a16="http://schemas.microsoft.com/office/drawing/2014/main" id="{16B3EAB6-00C6-4F89-9D60-8B5305CAF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8" name="Freeform 32">
              <a:extLst>
                <a:ext uri="{FF2B5EF4-FFF2-40B4-BE49-F238E27FC236}">
                  <a16:creationId xmlns:a16="http://schemas.microsoft.com/office/drawing/2014/main" id="{325525DB-5DBF-4FCE-8AE8-26F86C1A2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9" name="Freeform 29">
              <a:extLst>
                <a:ext uri="{FF2B5EF4-FFF2-40B4-BE49-F238E27FC236}">
                  <a16:creationId xmlns:a16="http://schemas.microsoft.com/office/drawing/2014/main" id="{839C1AE9-DCD2-4FCD-BC21-5196279786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0" name="Freeform 30">
              <a:extLst>
                <a:ext uri="{FF2B5EF4-FFF2-40B4-BE49-F238E27FC236}">
                  <a16:creationId xmlns:a16="http://schemas.microsoft.com/office/drawing/2014/main" id="{E8EF2D61-8924-41C1-971E-5F5F492A9F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1" name="Freeform 31">
              <a:extLst>
                <a:ext uri="{FF2B5EF4-FFF2-40B4-BE49-F238E27FC236}">
                  <a16:creationId xmlns:a16="http://schemas.microsoft.com/office/drawing/2014/main" id="{9FCC103C-6005-4F7C-9AD1-4E9F42940A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2" name="Freeform 32">
              <a:extLst>
                <a:ext uri="{FF2B5EF4-FFF2-40B4-BE49-F238E27FC236}">
                  <a16:creationId xmlns:a16="http://schemas.microsoft.com/office/drawing/2014/main" id="{1DC92673-ADBC-4943-A185-53D1B8CB81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3" name="Freeform 543">
              <a:extLst>
                <a:ext uri="{FF2B5EF4-FFF2-40B4-BE49-F238E27FC236}">
                  <a16:creationId xmlns:a16="http://schemas.microsoft.com/office/drawing/2014/main" id="{1287E3ED-53A1-4987-A88D-D37D54868E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4" name="Freeform 544">
              <a:extLst>
                <a:ext uri="{FF2B5EF4-FFF2-40B4-BE49-F238E27FC236}">
                  <a16:creationId xmlns:a16="http://schemas.microsoft.com/office/drawing/2014/main" id="{2A765B9D-2A15-4D4C-A939-CE1AC9DC99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5" name="Freeform 545">
              <a:extLst>
                <a:ext uri="{FF2B5EF4-FFF2-40B4-BE49-F238E27FC236}">
                  <a16:creationId xmlns:a16="http://schemas.microsoft.com/office/drawing/2014/main" id="{A84A1B8C-2ED8-4268-94F8-F5BBAB2CE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6" name="Freeform 546">
              <a:extLst>
                <a:ext uri="{FF2B5EF4-FFF2-40B4-BE49-F238E27FC236}">
                  <a16:creationId xmlns:a16="http://schemas.microsoft.com/office/drawing/2014/main" id="{17223C32-8657-443B-B6AA-4088B53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7" name="Freeform 29">
              <a:extLst>
                <a:ext uri="{FF2B5EF4-FFF2-40B4-BE49-F238E27FC236}">
                  <a16:creationId xmlns:a16="http://schemas.microsoft.com/office/drawing/2014/main" id="{6DA721F8-543B-4774-80ED-DA7A0DCB4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8" name="Freeform 31">
              <a:extLst>
                <a:ext uri="{FF2B5EF4-FFF2-40B4-BE49-F238E27FC236}">
                  <a16:creationId xmlns:a16="http://schemas.microsoft.com/office/drawing/2014/main" id="{824130EC-36D9-4E65-8369-4FBA208EB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1" name="Freeform 30">
              <a:extLst>
                <a:ext uri="{FF2B5EF4-FFF2-40B4-BE49-F238E27FC236}">
                  <a16:creationId xmlns:a16="http://schemas.microsoft.com/office/drawing/2014/main" id="{5C863DDD-EE32-4FAF-87C9-E2EA69ABEF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2" name="Freeform 32">
              <a:extLst>
                <a:ext uri="{FF2B5EF4-FFF2-40B4-BE49-F238E27FC236}">
                  <a16:creationId xmlns:a16="http://schemas.microsoft.com/office/drawing/2014/main" id="{632F363E-9D2D-4FA7-841E-2CCD61081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3" name="Freeform 403">
              <a:extLst>
                <a:ext uri="{FF2B5EF4-FFF2-40B4-BE49-F238E27FC236}">
                  <a16:creationId xmlns:a16="http://schemas.microsoft.com/office/drawing/2014/main" id="{5015AF98-4CB3-493B-98A3-AE57261145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4" name="Freeform 404">
              <a:extLst>
                <a:ext uri="{FF2B5EF4-FFF2-40B4-BE49-F238E27FC236}">
                  <a16:creationId xmlns:a16="http://schemas.microsoft.com/office/drawing/2014/main" id="{82A1F092-F52B-4B69-BE3E-9C1B32883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5" name="Freeform 405">
              <a:extLst>
                <a:ext uri="{FF2B5EF4-FFF2-40B4-BE49-F238E27FC236}">
                  <a16:creationId xmlns:a16="http://schemas.microsoft.com/office/drawing/2014/main" id="{302B6FF3-F1C6-44B3-80C7-9A213E95C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6" name="Freeform 406">
              <a:extLst>
                <a:ext uri="{FF2B5EF4-FFF2-40B4-BE49-F238E27FC236}">
                  <a16:creationId xmlns:a16="http://schemas.microsoft.com/office/drawing/2014/main" id="{78251DAE-3B65-4373-A5A8-6265D0D50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7" name="Freeform 29">
              <a:extLst>
                <a:ext uri="{FF2B5EF4-FFF2-40B4-BE49-F238E27FC236}">
                  <a16:creationId xmlns:a16="http://schemas.microsoft.com/office/drawing/2014/main" id="{1D008A72-0096-4F51-B0CF-34A243E43C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8" name="Freeform 31">
              <a:extLst>
                <a:ext uri="{FF2B5EF4-FFF2-40B4-BE49-F238E27FC236}">
                  <a16:creationId xmlns:a16="http://schemas.microsoft.com/office/drawing/2014/main" id="{C4633A08-03F5-4AE1-A3F9-AEDA49FFD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9" name="Freeform 29">
              <a:extLst>
                <a:ext uri="{FF2B5EF4-FFF2-40B4-BE49-F238E27FC236}">
                  <a16:creationId xmlns:a16="http://schemas.microsoft.com/office/drawing/2014/main" id="{D95FDF37-DAEA-464F-B4A9-40DAFFF54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0" name="Freeform 30">
              <a:extLst>
                <a:ext uri="{FF2B5EF4-FFF2-40B4-BE49-F238E27FC236}">
                  <a16:creationId xmlns:a16="http://schemas.microsoft.com/office/drawing/2014/main" id="{8AA6C1AF-D312-46BF-9132-6CAF8A47C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1" name="Freeform 31">
              <a:extLst>
                <a:ext uri="{FF2B5EF4-FFF2-40B4-BE49-F238E27FC236}">
                  <a16:creationId xmlns:a16="http://schemas.microsoft.com/office/drawing/2014/main" id="{E2D60464-762D-4F7A-8F43-FB3985007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2" name="Freeform 32">
              <a:extLst>
                <a:ext uri="{FF2B5EF4-FFF2-40B4-BE49-F238E27FC236}">
                  <a16:creationId xmlns:a16="http://schemas.microsoft.com/office/drawing/2014/main" id="{62964145-14BF-4FC7-93DE-622BC9E2F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3" name="Freeform 29">
              <a:extLst>
                <a:ext uri="{FF2B5EF4-FFF2-40B4-BE49-F238E27FC236}">
                  <a16:creationId xmlns:a16="http://schemas.microsoft.com/office/drawing/2014/main" id="{F3555649-B5D4-4E08-9314-73A87564F5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4" name="Freeform 30">
              <a:extLst>
                <a:ext uri="{FF2B5EF4-FFF2-40B4-BE49-F238E27FC236}">
                  <a16:creationId xmlns:a16="http://schemas.microsoft.com/office/drawing/2014/main" id="{A08FB8F9-B2D3-4A24-A054-31C7F680E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5" name="Freeform 31">
              <a:extLst>
                <a:ext uri="{FF2B5EF4-FFF2-40B4-BE49-F238E27FC236}">
                  <a16:creationId xmlns:a16="http://schemas.microsoft.com/office/drawing/2014/main" id="{123804BA-9AAC-4371-8B93-60A9EE04E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6" name="Freeform 32">
              <a:extLst>
                <a:ext uri="{FF2B5EF4-FFF2-40B4-BE49-F238E27FC236}">
                  <a16:creationId xmlns:a16="http://schemas.microsoft.com/office/drawing/2014/main" id="{A5391073-7BA5-454E-A323-4DB00D04AF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7" name="Freeform 29">
              <a:extLst>
                <a:ext uri="{FF2B5EF4-FFF2-40B4-BE49-F238E27FC236}">
                  <a16:creationId xmlns:a16="http://schemas.microsoft.com/office/drawing/2014/main" id="{A83C0E05-6B18-4654-87DD-E4AFFE8921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8" name="Freeform 30">
              <a:extLst>
                <a:ext uri="{FF2B5EF4-FFF2-40B4-BE49-F238E27FC236}">
                  <a16:creationId xmlns:a16="http://schemas.microsoft.com/office/drawing/2014/main" id="{7AE2080B-D3D9-4B09-B767-540BCB6A1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9" name="Freeform 31">
              <a:extLst>
                <a:ext uri="{FF2B5EF4-FFF2-40B4-BE49-F238E27FC236}">
                  <a16:creationId xmlns:a16="http://schemas.microsoft.com/office/drawing/2014/main" id="{1345BEFD-4483-4EBA-8077-D131A210B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0" name="Freeform 32">
              <a:extLst>
                <a:ext uri="{FF2B5EF4-FFF2-40B4-BE49-F238E27FC236}">
                  <a16:creationId xmlns:a16="http://schemas.microsoft.com/office/drawing/2014/main" id="{587BF442-745D-4DD7-BC77-14728DA99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1" name="Freeform 29">
              <a:extLst>
                <a:ext uri="{FF2B5EF4-FFF2-40B4-BE49-F238E27FC236}">
                  <a16:creationId xmlns:a16="http://schemas.microsoft.com/office/drawing/2014/main" id="{AC2E9FF6-883D-4872-B18C-AF83DE348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2" name="Freeform 30">
              <a:extLst>
                <a:ext uri="{FF2B5EF4-FFF2-40B4-BE49-F238E27FC236}">
                  <a16:creationId xmlns:a16="http://schemas.microsoft.com/office/drawing/2014/main" id="{21FFB2E6-1958-49D3-B329-BC42887E8C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3" name="Freeform 31">
              <a:extLst>
                <a:ext uri="{FF2B5EF4-FFF2-40B4-BE49-F238E27FC236}">
                  <a16:creationId xmlns:a16="http://schemas.microsoft.com/office/drawing/2014/main" id="{76DC9866-A250-4028-B8FF-7AC2A6AB5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4" name="Freeform 32">
              <a:extLst>
                <a:ext uri="{FF2B5EF4-FFF2-40B4-BE49-F238E27FC236}">
                  <a16:creationId xmlns:a16="http://schemas.microsoft.com/office/drawing/2014/main" id="{104EDCCC-D435-44E2-963F-B87E54F72A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5" name="Freeform 425">
              <a:extLst>
                <a:ext uri="{FF2B5EF4-FFF2-40B4-BE49-F238E27FC236}">
                  <a16:creationId xmlns:a16="http://schemas.microsoft.com/office/drawing/2014/main" id="{619DB07C-1208-4577-936E-FB63121993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6" name="Freeform 426">
              <a:extLst>
                <a:ext uri="{FF2B5EF4-FFF2-40B4-BE49-F238E27FC236}">
                  <a16:creationId xmlns:a16="http://schemas.microsoft.com/office/drawing/2014/main" id="{9EDBBC22-3CD9-4A4F-9C1F-ECC164DF4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7" name="Freeform 427">
              <a:extLst>
                <a:ext uri="{FF2B5EF4-FFF2-40B4-BE49-F238E27FC236}">
                  <a16:creationId xmlns:a16="http://schemas.microsoft.com/office/drawing/2014/main" id="{1491FCD1-0EF2-4E05-AF16-3AB8A8D35D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8" name="Freeform 428">
              <a:extLst>
                <a:ext uri="{FF2B5EF4-FFF2-40B4-BE49-F238E27FC236}">
                  <a16:creationId xmlns:a16="http://schemas.microsoft.com/office/drawing/2014/main" id="{19C4BC71-A3E0-422C-A564-DCC5E86ADD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9" name="Freeform 29">
              <a:extLst>
                <a:ext uri="{FF2B5EF4-FFF2-40B4-BE49-F238E27FC236}">
                  <a16:creationId xmlns:a16="http://schemas.microsoft.com/office/drawing/2014/main" id="{8D7A5F25-383E-46EA-A721-CCE8E05E8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0" name="Freeform 31">
              <a:extLst>
                <a:ext uri="{FF2B5EF4-FFF2-40B4-BE49-F238E27FC236}">
                  <a16:creationId xmlns:a16="http://schemas.microsoft.com/office/drawing/2014/main" id="{040F49CB-3766-4F2F-8735-37E1012FB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9F10D460-6A74-4818-9F46-EAE7C1C9C177}"/>
              </a:ext>
            </a:extLst>
          </p:cNvPr>
          <p:cNvGrpSpPr/>
          <p:nvPr userDrawn="1"/>
        </p:nvGrpSpPr>
        <p:grpSpPr>
          <a:xfrm>
            <a:off x="83663" y="6619611"/>
            <a:ext cx="12009863" cy="176637"/>
            <a:chOff x="83663" y="6592396"/>
            <a:chExt cx="12009863" cy="176637"/>
          </a:xfrm>
        </p:grpSpPr>
        <p:sp>
          <p:nvSpPr>
            <p:cNvPr id="1079" name="Freeform 29">
              <a:extLst>
                <a:ext uri="{FF2B5EF4-FFF2-40B4-BE49-F238E27FC236}">
                  <a16:creationId xmlns:a16="http://schemas.microsoft.com/office/drawing/2014/main" id="{20EC484A-C5F1-48E7-8A21-20D6EFB7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0" name="Freeform 30">
              <a:extLst>
                <a:ext uri="{FF2B5EF4-FFF2-40B4-BE49-F238E27FC236}">
                  <a16:creationId xmlns:a16="http://schemas.microsoft.com/office/drawing/2014/main" id="{C019F15B-E358-4F68-9CEB-919416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1" name="Freeform 31">
              <a:extLst>
                <a:ext uri="{FF2B5EF4-FFF2-40B4-BE49-F238E27FC236}">
                  <a16:creationId xmlns:a16="http://schemas.microsoft.com/office/drawing/2014/main" id="{E3B77A66-4C88-4E4B-B209-ABC85729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2" name="Freeform 32">
              <a:extLst>
                <a:ext uri="{FF2B5EF4-FFF2-40B4-BE49-F238E27FC236}">
                  <a16:creationId xmlns:a16="http://schemas.microsoft.com/office/drawing/2014/main" id="{114BE01A-34B0-4AAF-B4EF-AD3352AE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3" name="Freeform 29">
              <a:extLst>
                <a:ext uri="{FF2B5EF4-FFF2-40B4-BE49-F238E27FC236}">
                  <a16:creationId xmlns:a16="http://schemas.microsoft.com/office/drawing/2014/main" id="{6DC72554-CFD3-414F-98A7-EDE3A7652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4" name="Freeform 30">
              <a:extLst>
                <a:ext uri="{FF2B5EF4-FFF2-40B4-BE49-F238E27FC236}">
                  <a16:creationId xmlns:a16="http://schemas.microsoft.com/office/drawing/2014/main" id="{2CC7A624-D22C-419B-BA70-20B587366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5" name="Freeform 31">
              <a:extLst>
                <a:ext uri="{FF2B5EF4-FFF2-40B4-BE49-F238E27FC236}">
                  <a16:creationId xmlns:a16="http://schemas.microsoft.com/office/drawing/2014/main" id="{EC4B0102-5975-4638-B356-C1154D6D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6" name="Freeform 32">
              <a:extLst>
                <a:ext uri="{FF2B5EF4-FFF2-40B4-BE49-F238E27FC236}">
                  <a16:creationId xmlns:a16="http://schemas.microsoft.com/office/drawing/2014/main" id="{03FA428C-CEAE-478D-9CDF-61170AA6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7" name="Freeform 29">
              <a:extLst>
                <a:ext uri="{FF2B5EF4-FFF2-40B4-BE49-F238E27FC236}">
                  <a16:creationId xmlns:a16="http://schemas.microsoft.com/office/drawing/2014/main" id="{0480BD3D-62D0-4B5B-8EA2-D29DF2DA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8" name="Freeform 30">
              <a:extLst>
                <a:ext uri="{FF2B5EF4-FFF2-40B4-BE49-F238E27FC236}">
                  <a16:creationId xmlns:a16="http://schemas.microsoft.com/office/drawing/2014/main" id="{C7D9E2F1-D11B-4052-966F-ACB98E23E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9" name="Freeform 31">
              <a:extLst>
                <a:ext uri="{FF2B5EF4-FFF2-40B4-BE49-F238E27FC236}">
                  <a16:creationId xmlns:a16="http://schemas.microsoft.com/office/drawing/2014/main" id="{CB5EE88A-6183-4ED1-9553-FC9F10A7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0" name="Freeform 32">
              <a:extLst>
                <a:ext uri="{FF2B5EF4-FFF2-40B4-BE49-F238E27FC236}">
                  <a16:creationId xmlns:a16="http://schemas.microsoft.com/office/drawing/2014/main" id="{097BE47B-9772-478D-9E85-54F4E3EA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1" name="Freeform 29">
              <a:extLst>
                <a:ext uri="{FF2B5EF4-FFF2-40B4-BE49-F238E27FC236}">
                  <a16:creationId xmlns:a16="http://schemas.microsoft.com/office/drawing/2014/main" id="{3ADBE7CA-4A20-4A6E-9A72-D6CA75B5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2" name="Freeform 30">
              <a:extLst>
                <a:ext uri="{FF2B5EF4-FFF2-40B4-BE49-F238E27FC236}">
                  <a16:creationId xmlns:a16="http://schemas.microsoft.com/office/drawing/2014/main" id="{40115CCA-BC50-4E02-A9CA-6EDB4FCFA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3" name="Freeform 31">
              <a:extLst>
                <a:ext uri="{FF2B5EF4-FFF2-40B4-BE49-F238E27FC236}">
                  <a16:creationId xmlns:a16="http://schemas.microsoft.com/office/drawing/2014/main" id="{F949C139-2D0D-4AB4-863D-069E256D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4" name="Freeform 32">
              <a:extLst>
                <a:ext uri="{FF2B5EF4-FFF2-40B4-BE49-F238E27FC236}">
                  <a16:creationId xmlns:a16="http://schemas.microsoft.com/office/drawing/2014/main" id="{94023488-C557-4DA5-AB6B-4E9619D32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5" name="Freeform 565">
              <a:extLst>
                <a:ext uri="{FF2B5EF4-FFF2-40B4-BE49-F238E27FC236}">
                  <a16:creationId xmlns:a16="http://schemas.microsoft.com/office/drawing/2014/main" id="{AC21113F-942B-4075-9639-AF257D4C2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6" name="Freeform 566">
              <a:extLst>
                <a:ext uri="{FF2B5EF4-FFF2-40B4-BE49-F238E27FC236}">
                  <a16:creationId xmlns:a16="http://schemas.microsoft.com/office/drawing/2014/main" id="{C6F33099-AF0F-4EA1-980B-67C22DEC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7" name="Freeform 567">
              <a:extLst>
                <a:ext uri="{FF2B5EF4-FFF2-40B4-BE49-F238E27FC236}">
                  <a16:creationId xmlns:a16="http://schemas.microsoft.com/office/drawing/2014/main" id="{5B688F19-595F-46BC-87FA-BFA8FE0C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8" name="Freeform 568">
              <a:extLst>
                <a:ext uri="{FF2B5EF4-FFF2-40B4-BE49-F238E27FC236}">
                  <a16:creationId xmlns:a16="http://schemas.microsoft.com/office/drawing/2014/main" id="{57EE3F95-1923-408C-9FCB-8A061AC4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9" name="Freeform 29">
              <a:extLst>
                <a:ext uri="{FF2B5EF4-FFF2-40B4-BE49-F238E27FC236}">
                  <a16:creationId xmlns:a16="http://schemas.microsoft.com/office/drawing/2014/main" id="{0364578F-6F14-4642-8DB5-A9CB233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0" name="Freeform 31">
              <a:extLst>
                <a:ext uri="{FF2B5EF4-FFF2-40B4-BE49-F238E27FC236}">
                  <a16:creationId xmlns:a16="http://schemas.microsoft.com/office/drawing/2014/main" id="{F0D43546-B66F-475B-A283-080ADFF4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1" name="Freeform 29">
              <a:extLst>
                <a:ext uri="{FF2B5EF4-FFF2-40B4-BE49-F238E27FC236}">
                  <a16:creationId xmlns:a16="http://schemas.microsoft.com/office/drawing/2014/main" id="{263C917B-6F03-478D-BEDD-E0D8FA27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2" name="Freeform 30">
              <a:extLst>
                <a:ext uri="{FF2B5EF4-FFF2-40B4-BE49-F238E27FC236}">
                  <a16:creationId xmlns:a16="http://schemas.microsoft.com/office/drawing/2014/main" id="{E21820AF-D32C-40BC-830F-468A4D0F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3" name="Freeform 31">
              <a:extLst>
                <a:ext uri="{FF2B5EF4-FFF2-40B4-BE49-F238E27FC236}">
                  <a16:creationId xmlns:a16="http://schemas.microsoft.com/office/drawing/2014/main" id="{A9478718-3EA4-41DE-B02F-17B74952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4" name="Freeform 32">
              <a:extLst>
                <a:ext uri="{FF2B5EF4-FFF2-40B4-BE49-F238E27FC236}">
                  <a16:creationId xmlns:a16="http://schemas.microsoft.com/office/drawing/2014/main" id="{4423D64C-BFD5-4F60-A7F6-4E0E140FA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5" name="Freeform 29">
              <a:extLst>
                <a:ext uri="{FF2B5EF4-FFF2-40B4-BE49-F238E27FC236}">
                  <a16:creationId xmlns:a16="http://schemas.microsoft.com/office/drawing/2014/main" id="{EF5ED76E-CD41-4077-96EA-41CBD8BD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6" name="Freeform 30">
              <a:extLst>
                <a:ext uri="{FF2B5EF4-FFF2-40B4-BE49-F238E27FC236}">
                  <a16:creationId xmlns:a16="http://schemas.microsoft.com/office/drawing/2014/main" id="{B643B771-3F02-4492-8909-91C20695F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7" name="Freeform 31">
              <a:extLst>
                <a:ext uri="{FF2B5EF4-FFF2-40B4-BE49-F238E27FC236}">
                  <a16:creationId xmlns:a16="http://schemas.microsoft.com/office/drawing/2014/main" id="{7C910711-DE97-49BE-9F3A-493D1BA8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8" name="Freeform 32">
              <a:extLst>
                <a:ext uri="{FF2B5EF4-FFF2-40B4-BE49-F238E27FC236}">
                  <a16:creationId xmlns:a16="http://schemas.microsoft.com/office/drawing/2014/main" id="{7EBFD03A-7F03-49F5-8A9F-F5BAF084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9" name="Freeform 29">
              <a:extLst>
                <a:ext uri="{FF2B5EF4-FFF2-40B4-BE49-F238E27FC236}">
                  <a16:creationId xmlns:a16="http://schemas.microsoft.com/office/drawing/2014/main" id="{D494A738-34FD-468F-B1A6-A0751EAA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0" name="Freeform 30">
              <a:extLst>
                <a:ext uri="{FF2B5EF4-FFF2-40B4-BE49-F238E27FC236}">
                  <a16:creationId xmlns:a16="http://schemas.microsoft.com/office/drawing/2014/main" id="{00CF7EBB-A68D-4D46-833D-77CBFB6D8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1" name="Freeform 31">
              <a:extLst>
                <a:ext uri="{FF2B5EF4-FFF2-40B4-BE49-F238E27FC236}">
                  <a16:creationId xmlns:a16="http://schemas.microsoft.com/office/drawing/2014/main" id="{13D89E70-CF19-4DC2-8B5A-E488D9A0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2" name="Freeform 32">
              <a:extLst>
                <a:ext uri="{FF2B5EF4-FFF2-40B4-BE49-F238E27FC236}">
                  <a16:creationId xmlns:a16="http://schemas.microsoft.com/office/drawing/2014/main" id="{BB2506F0-880E-403A-A175-828C5143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3" name="Freeform 29">
              <a:extLst>
                <a:ext uri="{FF2B5EF4-FFF2-40B4-BE49-F238E27FC236}">
                  <a16:creationId xmlns:a16="http://schemas.microsoft.com/office/drawing/2014/main" id="{B36A7945-93EC-4AC0-A8B5-F584C83F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4" name="Freeform 30">
              <a:extLst>
                <a:ext uri="{FF2B5EF4-FFF2-40B4-BE49-F238E27FC236}">
                  <a16:creationId xmlns:a16="http://schemas.microsoft.com/office/drawing/2014/main" id="{94F3BE54-CF55-4715-93E0-07EDF9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5" name="Freeform 31">
              <a:extLst>
                <a:ext uri="{FF2B5EF4-FFF2-40B4-BE49-F238E27FC236}">
                  <a16:creationId xmlns:a16="http://schemas.microsoft.com/office/drawing/2014/main" id="{8E46B78E-A285-423E-9040-19464771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6" name="Freeform 32">
              <a:extLst>
                <a:ext uri="{FF2B5EF4-FFF2-40B4-BE49-F238E27FC236}">
                  <a16:creationId xmlns:a16="http://schemas.microsoft.com/office/drawing/2014/main" id="{2C56820B-506F-4B5D-AA96-20CA08F4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7" name="Freeform 587">
              <a:extLst>
                <a:ext uri="{FF2B5EF4-FFF2-40B4-BE49-F238E27FC236}">
                  <a16:creationId xmlns:a16="http://schemas.microsoft.com/office/drawing/2014/main" id="{60A72E68-97B2-4FE8-A919-C05B5702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8" name="Freeform 588">
              <a:extLst>
                <a:ext uri="{FF2B5EF4-FFF2-40B4-BE49-F238E27FC236}">
                  <a16:creationId xmlns:a16="http://schemas.microsoft.com/office/drawing/2014/main" id="{E19CD37D-1A09-4493-9DD4-B1086088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9" name="Freeform 589">
              <a:extLst>
                <a:ext uri="{FF2B5EF4-FFF2-40B4-BE49-F238E27FC236}">
                  <a16:creationId xmlns:a16="http://schemas.microsoft.com/office/drawing/2014/main" id="{F01B1AE9-EFD8-4759-8BD4-6BF7F985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0" name="Freeform 590">
              <a:extLst>
                <a:ext uri="{FF2B5EF4-FFF2-40B4-BE49-F238E27FC236}">
                  <a16:creationId xmlns:a16="http://schemas.microsoft.com/office/drawing/2014/main" id="{6741E16C-7E75-4FDF-8BAE-1ACEC236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1" name="Freeform 29">
              <a:extLst>
                <a:ext uri="{FF2B5EF4-FFF2-40B4-BE49-F238E27FC236}">
                  <a16:creationId xmlns:a16="http://schemas.microsoft.com/office/drawing/2014/main" id="{8A7B8F13-776E-48A7-982F-7E19A3B62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86CC642A-BCB8-43C4-84D6-4F5EFCF5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1" name="Freeform 29">
              <a:extLst>
                <a:ext uri="{FF2B5EF4-FFF2-40B4-BE49-F238E27FC236}">
                  <a16:creationId xmlns:a16="http://schemas.microsoft.com/office/drawing/2014/main" id="{1F0DC721-06CB-4895-97C7-CFA513A3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2" name="Freeform 30">
              <a:extLst>
                <a:ext uri="{FF2B5EF4-FFF2-40B4-BE49-F238E27FC236}">
                  <a16:creationId xmlns:a16="http://schemas.microsoft.com/office/drawing/2014/main" id="{7BBE000F-F956-4248-AE79-FAA2250B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3" name="Freeform 31">
              <a:extLst>
                <a:ext uri="{FF2B5EF4-FFF2-40B4-BE49-F238E27FC236}">
                  <a16:creationId xmlns:a16="http://schemas.microsoft.com/office/drawing/2014/main" id="{9E868A4F-7720-485D-8680-ABD0BD04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4" name="Freeform 32">
              <a:extLst>
                <a:ext uri="{FF2B5EF4-FFF2-40B4-BE49-F238E27FC236}">
                  <a16:creationId xmlns:a16="http://schemas.microsoft.com/office/drawing/2014/main" id="{D5AB9716-9331-467A-8B22-D8EC16B0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5" name="Freeform 29">
              <a:extLst>
                <a:ext uri="{FF2B5EF4-FFF2-40B4-BE49-F238E27FC236}">
                  <a16:creationId xmlns:a16="http://schemas.microsoft.com/office/drawing/2014/main" id="{187D1866-CC17-4F28-84AC-C4F69601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6" name="Freeform 30">
              <a:extLst>
                <a:ext uri="{FF2B5EF4-FFF2-40B4-BE49-F238E27FC236}">
                  <a16:creationId xmlns:a16="http://schemas.microsoft.com/office/drawing/2014/main" id="{77D82381-D2E6-4D23-8EAD-EA1D7A852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7" name="Freeform 31">
              <a:extLst>
                <a:ext uri="{FF2B5EF4-FFF2-40B4-BE49-F238E27FC236}">
                  <a16:creationId xmlns:a16="http://schemas.microsoft.com/office/drawing/2014/main" id="{C30FB653-C91F-43C2-A880-21733D39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8" name="Freeform 32">
              <a:extLst>
                <a:ext uri="{FF2B5EF4-FFF2-40B4-BE49-F238E27FC236}">
                  <a16:creationId xmlns:a16="http://schemas.microsoft.com/office/drawing/2014/main" id="{E03D883A-65C9-49B0-B55C-1AA52EA5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9" name="Freeform 29">
              <a:extLst>
                <a:ext uri="{FF2B5EF4-FFF2-40B4-BE49-F238E27FC236}">
                  <a16:creationId xmlns:a16="http://schemas.microsoft.com/office/drawing/2014/main" id="{F5759E49-4355-44D0-A50C-ECA25067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0" name="Freeform 30">
              <a:extLst>
                <a:ext uri="{FF2B5EF4-FFF2-40B4-BE49-F238E27FC236}">
                  <a16:creationId xmlns:a16="http://schemas.microsoft.com/office/drawing/2014/main" id="{08FFCCA9-495E-4AED-B062-7911EC56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1" name="Freeform 31">
              <a:extLst>
                <a:ext uri="{FF2B5EF4-FFF2-40B4-BE49-F238E27FC236}">
                  <a16:creationId xmlns:a16="http://schemas.microsoft.com/office/drawing/2014/main" id="{CE77C841-2D0B-4BCA-A931-AE1F02EE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2" name="Freeform 32">
              <a:extLst>
                <a:ext uri="{FF2B5EF4-FFF2-40B4-BE49-F238E27FC236}">
                  <a16:creationId xmlns:a16="http://schemas.microsoft.com/office/drawing/2014/main" id="{8CBD0AE1-AFDF-4F0C-BC5C-5F8C7365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3" name="Freeform 29">
              <a:extLst>
                <a:ext uri="{FF2B5EF4-FFF2-40B4-BE49-F238E27FC236}">
                  <a16:creationId xmlns:a16="http://schemas.microsoft.com/office/drawing/2014/main" id="{ECF61FA9-98DB-4C15-A42F-3557A73E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4" name="Freeform 30">
              <a:extLst>
                <a:ext uri="{FF2B5EF4-FFF2-40B4-BE49-F238E27FC236}">
                  <a16:creationId xmlns:a16="http://schemas.microsoft.com/office/drawing/2014/main" id="{01894596-216F-4ED4-99D6-8BCB72EB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5" name="Freeform 31">
              <a:extLst>
                <a:ext uri="{FF2B5EF4-FFF2-40B4-BE49-F238E27FC236}">
                  <a16:creationId xmlns:a16="http://schemas.microsoft.com/office/drawing/2014/main" id="{E9351B07-5963-4E4C-BA2E-597CDA99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6" name="Freeform 32">
              <a:extLst>
                <a:ext uri="{FF2B5EF4-FFF2-40B4-BE49-F238E27FC236}">
                  <a16:creationId xmlns:a16="http://schemas.microsoft.com/office/drawing/2014/main" id="{086CF589-8B94-4072-8E27-A7FDEAF0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7" name="Freeform 447">
              <a:extLst>
                <a:ext uri="{FF2B5EF4-FFF2-40B4-BE49-F238E27FC236}">
                  <a16:creationId xmlns:a16="http://schemas.microsoft.com/office/drawing/2014/main" id="{0317F46C-DCD4-4A28-ACFA-6A51661C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8" name="Freeform 448">
              <a:extLst>
                <a:ext uri="{FF2B5EF4-FFF2-40B4-BE49-F238E27FC236}">
                  <a16:creationId xmlns:a16="http://schemas.microsoft.com/office/drawing/2014/main" id="{406FCB8A-1D2B-4BDA-9DB2-70553389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9" name="Freeform 449">
              <a:extLst>
                <a:ext uri="{FF2B5EF4-FFF2-40B4-BE49-F238E27FC236}">
                  <a16:creationId xmlns:a16="http://schemas.microsoft.com/office/drawing/2014/main" id="{A990AE18-0C76-46C2-B0F6-C3BD8866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0" name="Freeform 450">
              <a:extLst>
                <a:ext uri="{FF2B5EF4-FFF2-40B4-BE49-F238E27FC236}">
                  <a16:creationId xmlns:a16="http://schemas.microsoft.com/office/drawing/2014/main" id="{3B9FF01A-935E-455C-8E64-06251772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1" name="Freeform 29">
              <a:extLst>
                <a:ext uri="{FF2B5EF4-FFF2-40B4-BE49-F238E27FC236}">
                  <a16:creationId xmlns:a16="http://schemas.microsoft.com/office/drawing/2014/main" id="{D88D0A07-AF69-42C3-BBAA-1A836D93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2" name="Freeform 31">
              <a:extLst>
                <a:ext uri="{FF2B5EF4-FFF2-40B4-BE49-F238E27FC236}">
                  <a16:creationId xmlns:a16="http://schemas.microsoft.com/office/drawing/2014/main" id="{B21D54DB-4207-4062-BBD2-FBFC00E6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3" name="Freeform 29">
              <a:extLst>
                <a:ext uri="{FF2B5EF4-FFF2-40B4-BE49-F238E27FC236}">
                  <a16:creationId xmlns:a16="http://schemas.microsoft.com/office/drawing/2014/main" id="{3A2A451F-9689-4B14-BA58-2F178884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4" name="Freeform 30">
              <a:extLst>
                <a:ext uri="{FF2B5EF4-FFF2-40B4-BE49-F238E27FC236}">
                  <a16:creationId xmlns:a16="http://schemas.microsoft.com/office/drawing/2014/main" id="{3EC5D921-246F-4E9A-8C38-DBDB59382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5" name="Freeform 31">
              <a:extLst>
                <a:ext uri="{FF2B5EF4-FFF2-40B4-BE49-F238E27FC236}">
                  <a16:creationId xmlns:a16="http://schemas.microsoft.com/office/drawing/2014/main" id="{0538CF54-7ACC-4114-B43B-7A4D4172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6" name="Freeform 32">
              <a:extLst>
                <a:ext uri="{FF2B5EF4-FFF2-40B4-BE49-F238E27FC236}">
                  <a16:creationId xmlns:a16="http://schemas.microsoft.com/office/drawing/2014/main" id="{11E301F6-776B-4BF8-9A6D-011F3835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7" name="Freeform 29">
              <a:extLst>
                <a:ext uri="{FF2B5EF4-FFF2-40B4-BE49-F238E27FC236}">
                  <a16:creationId xmlns:a16="http://schemas.microsoft.com/office/drawing/2014/main" id="{E194C7E7-2518-4B40-B443-EC4BF865E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8" name="Freeform 30">
              <a:extLst>
                <a:ext uri="{FF2B5EF4-FFF2-40B4-BE49-F238E27FC236}">
                  <a16:creationId xmlns:a16="http://schemas.microsoft.com/office/drawing/2014/main" id="{8C421192-7469-48F1-A5C0-A4C2F9227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9" name="Freeform 31">
              <a:extLst>
                <a:ext uri="{FF2B5EF4-FFF2-40B4-BE49-F238E27FC236}">
                  <a16:creationId xmlns:a16="http://schemas.microsoft.com/office/drawing/2014/main" id="{4A565FE3-8B6C-4260-8F35-A2F21F046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0" name="Freeform 32">
              <a:extLst>
                <a:ext uri="{FF2B5EF4-FFF2-40B4-BE49-F238E27FC236}">
                  <a16:creationId xmlns:a16="http://schemas.microsoft.com/office/drawing/2014/main" id="{19C1CE71-EF7F-461D-A55F-4B5B95F0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4" name="Group 1813">
            <a:extLst>
              <a:ext uri="{FF2B5EF4-FFF2-40B4-BE49-F238E27FC236}">
                <a16:creationId xmlns:a16="http://schemas.microsoft.com/office/drawing/2014/main" id="{CCBAA3F1-F5D7-47E2-8204-499FF31AC1BA}"/>
              </a:ext>
            </a:extLst>
          </p:cNvPr>
          <p:cNvGrpSpPr/>
          <p:nvPr userDrawn="1"/>
        </p:nvGrpSpPr>
        <p:grpSpPr>
          <a:xfrm>
            <a:off x="83664" y="5194449"/>
            <a:ext cx="12009863" cy="176637"/>
            <a:chOff x="83664" y="5136234"/>
            <a:chExt cx="12009863" cy="176637"/>
          </a:xfrm>
        </p:grpSpPr>
        <p:sp>
          <p:nvSpPr>
            <p:cNvPr id="1215" name="Freeform 29">
              <a:extLst>
                <a:ext uri="{FF2B5EF4-FFF2-40B4-BE49-F238E27FC236}">
                  <a16:creationId xmlns:a16="http://schemas.microsoft.com/office/drawing/2014/main" id="{B7180539-6EAC-4B74-A6A7-F4DECCA880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6" name="Freeform 30">
              <a:extLst>
                <a:ext uri="{FF2B5EF4-FFF2-40B4-BE49-F238E27FC236}">
                  <a16:creationId xmlns:a16="http://schemas.microsoft.com/office/drawing/2014/main" id="{B62EA37B-DD12-4FE2-91C5-586774DCC3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7" name="Freeform 31">
              <a:extLst>
                <a:ext uri="{FF2B5EF4-FFF2-40B4-BE49-F238E27FC236}">
                  <a16:creationId xmlns:a16="http://schemas.microsoft.com/office/drawing/2014/main" id="{7F5008A2-6C9C-4237-A669-D9420637A3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8" name="Freeform 32">
              <a:extLst>
                <a:ext uri="{FF2B5EF4-FFF2-40B4-BE49-F238E27FC236}">
                  <a16:creationId xmlns:a16="http://schemas.microsoft.com/office/drawing/2014/main" id="{92B85CBB-6218-48C7-A6AD-1224322FBC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9" name="Freeform 29">
              <a:extLst>
                <a:ext uri="{FF2B5EF4-FFF2-40B4-BE49-F238E27FC236}">
                  <a16:creationId xmlns:a16="http://schemas.microsoft.com/office/drawing/2014/main" id="{D30576A8-C16A-4494-9C99-9E55DFB4A97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0" name="Freeform 30">
              <a:extLst>
                <a:ext uri="{FF2B5EF4-FFF2-40B4-BE49-F238E27FC236}">
                  <a16:creationId xmlns:a16="http://schemas.microsoft.com/office/drawing/2014/main" id="{E42AB3B1-E898-47A3-BCC3-2CA29B9BA03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1" name="Freeform 31">
              <a:extLst>
                <a:ext uri="{FF2B5EF4-FFF2-40B4-BE49-F238E27FC236}">
                  <a16:creationId xmlns:a16="http://schemas.microsoft.com/office/drawing/2014/main" id="{D672A6A7-B2CC-49D7-869D-2F1C046A2C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2" name="Freeform 32">
              <a:extLst>
                <a:ext uri="{FF2B5EF4-FFF2-40B4-BE49-F238E27FC236}">
                  <a16:creationId xmlns:a16="http://schemas.microsoft.com/office/drawing/2014/main" id="{CA440D9D-F6B1-4284-B053-79582A5005F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3" name="Freeform 29">
              <a:extLst>
                <a:ext uri="{FF2B5EF4-FFF2-40B4-BE49-F238E27FC236}">
                  <a16:creationId xmlns:a16="http://schemas.microsoft.com/office/drawing/2014/main" id="{11425CF2-DB33-450A-85AF-5A9F828EE5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4" name="Freeform 30">
              <a:extLst>
                <a:ext uri="{FF2B5EF4-FFF2-40B4-BE49-F238E27FC236}">
                  <a16:creationId xmlns:a16="http://schemas.microsoft.com/office/drawing/2014/main" id="{E3F18B23-2B04-493F-8561-921707C759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5" name="Freeform 31">
              <a:extLst>
                <a:ext uri="{FF2B5EF4-FFF2-40B4-BE49-F238E27FC236}">
                  <a16:creationId xmlns:a16="http://schemas.microsoft.com/office/drawing/2014/main" id="{26B6FDFF-BB6F-488C-B6CC-FF1B0C83574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6" name="Freeform 32">
              <a:extLst>
                <a:ext uri="{FF2B5EF4-FFF2-40B4-BE49-F238E27FC236}">
                  <a16:creationId xmlns:a16="http://schemas.microsoft.com/office/drawing/2014/main" id="{5819D564-E20E-4922-AA51-4052BBCFA0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7" name="Freeform 29">
              <a:extLst>
                <a:ext uri="{FF2B5EF4-FFF2-40B4-BE49-F238E27FC236}">
                  <a16:creationId xmlns:a16="http://schemas.microsoft.com/office/drawing/2014/main" id="{2722FE24-1D72-4D6E-AF53-6128141A9D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8" name="Freeform 30">
              <a:extLst>
                <a:ext uri="{FF2B5EF4-FFF2-40B4-BE49-F238E27FC236}">
                  <a16:creationId xmlns:a16="http://schemas.microsoft.com/office/drawing/2014/main" id="{B8FD79A5-BF8A-4DC2-BC5B-24064D68FD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9" name="Freeform 31">
              <a:extLst>
                <a:ext uri="{FF2B5EF4-FFF2-40B4-BE49-F238E27FC236}">
                  <a16:creationId xmlns:a16="http://schemas.microsoft.com/office/drawing/2014/main" id="{C20D4256-ADDE-4906-A707-F86AFE339B0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0" name="Freeform 32">
              <a:extLst>
                <a:ext uri="{FF2B5EF4-FFF2-40B4-BE49-F238E27FC236}">
                  <a16:creationId xmlns:a16="http://schemas.microsoft.com/office/drawing/2014/main" id="{36A07B05-4B2F-40C4-96C8-776D77370D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1" name="Freeform 477">
              <a:extLst>
                <a:ext uri="{FF2B5EF4-FFF2-40B4-BE49-F238E27FC236}">
                  <a16:creationId xmlns:a16="http://schemas.microsoft.com/office/drawing/2014/main" id="{0E0FB12E-55F4-4E15-BF1A-3600750398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2" name="Freeform 478">
              <a:extLst>
                <a:ext uri="{FF2B5EF4-FFF2-40B4-BE49-F238E27FC236}">
                  <a16:creationId xmlns:a16="http://schemas.microsoft.com/office/drawing/2014/main" id="{C0C1A34B-06B6-4E43-AE56-DC6602E38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3" name="Freeform 479">
              <a:extLst>
                <a:ext uri="{FF2B5EF4-FFF2-40B4-BE49-F238E27FC236}">
                  <a16:creationId xmlns:a16="http://schemas.microsoft.com/office/drawing/2014/main" id="{DDC70FAC-4DFF-4A62-A963-DDEF4052ACC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4" name="Freeform 480">
              <a:extLst>
                <a:ext uri="{FF2B5EF4-FFF2-40B4-BE49-F238E27FC236}">
                  <a16:creationId xmlns:a16="http://schemas.microsoft.com/office/drawing/2014/main" id="{60460DC1-CD61-456C-9EE1-21C9215B31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5" name="Freeform 29">
              <a:extLst>
                <a:ext uri="{FF2B5EF4-FFF2-40B4-BE49-F238E27FC236}">
                  <a16:creationId xmlns:a16="http://schemas.microsoft.com/office/drawing/2014/main" id="{DF96326A-8A37-4BC7-867D-C9B8879D919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6" name="Freeform 31">
              <a:extLst>
                <a:ext uri="{FF2B5EF4-FFF2-40B4-BE49-F238E27FC236}">
                  <a16:creationId xmlns:a16="http://schemas.microsoft.com/office/drawing/2014/main" id="{4089E109-C701-4E02-BBE1-4D4BB79D7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7" name="Freeform 29">
              <a:extLst>
                <a:ext uri="{FF2B5EF4-FFF2-40B4-BE49-F238E27FC236}">
                  <a16:creationId xmlns:a16="http://schemas.microsoft.com/office/drawing/2014/main" id="{8E6722DC-52FD-49D8-80A8-D4B70250D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8" name="Freeform 30">
              <a:extLst>
                <a:ext uri="{FF2B5EF4-FFF2-40B4-BE49-F238E27FC236}">
                  <a16:creationId xmlns:a16="http://schemas.microsoft.com/office/drawing/2014/main" id="{27F496D1-3FD0-42DD-8D9E-B188CCA88F9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8E4A8A6B-ADF8-41E7-AAD3-E96BC9962E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881371C4-F13A-4BDD-87B1-1F7401A9AA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1" name="Freeform 29">
              <a:extLst>
                <a:ext uri="{FF2B5EF4-FFF2-40B4-BE49-F238E27FC236}">
                  <a16:creationId xmlns:a16="http://schemas.microsoft.com/office/drawing/2014/main" id="{2A637B4F-5C67-45C1-B3F7-F43BA8FC9A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2" name="Freeform 30">
              <a:extLst>
                <a:ext uri="{FF2B5EF4-FFF2-40B4-BE49-F238E27FC236}">
                  <a16:creationId xmlns:a16="http://schemas.microsoft.com/office/drawing/2014/main" id="{1D0DF89F-0D4B-41A5-991C-C435033F48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3" name="Freeform 31">
              <a:extLst>
                <a:ext uri="{FF2B5EF4-FFF2-40B4-BE49-F238E27FC236}">
                  <a16:creationId xmlns:a16="http://schemas.microsoft.com/office/drawing/2014/main" id="{72777DA5-4F10-4541-8FDF-4466FA4F8E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4" name="Freeform 32">
              <a:extLst>
                <a:ext uri="{FF2B5EF4-FFF2-40B4-BE49-F238E27FC236}">
                  <a16:creationId xmlns:a16="http://schemas.microsoft.com/office/drawing/2014/main" id="{6E85B0F3-5276-440A-A899-96229CBE10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5" name="Freeform 29">
              <a:extLst>
                <a:ext uri="{FF2B5EF4-FFF2-40B4-BE49-F238E27FC236}">
                  <a16:creationId xmlns:a16="http://schemas.microsoft.com/office/drawing/2014/main" id="{2D2D0166-6DBA-48B2-9F31-2BC72C665F1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6" name="Freeform 30">
              <a:extLst>
                <a:ext uri="{FF2B5EF4-FFF2-40B4-BE49-F238E27FC236}">
                  <a16:creationId xmlns:a16="http://schemas.microsoft.com/office/drawing/2014/main" id="{F068C378-FB68-462F-8755-0C118FC6104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7" name="Freeform 31">
              <a:extLst>
                <a:ext uri="{FF2B5EF4-FFF2-40B4-BE49-F238E27FC236}">
                  <a16:creationId xmlns:a16="http://schemas.microsoft.com/office/drawing/2014/main" id="{92403F96-3AD8-4AB8-B6E2-B01EA490C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8" name="Freeform 32">
              <a:extLst>
                <a:ext uri="{FF2B5EF4-FFF2-40B4-BE49-F238E27FC236}">
                  <a16:creationId xmlns:a16="http://schemas.microsoft.com/office/drawing/2014/main" id="{C777A4F9-3BD5-4B7D-AB06-EF0A69C0D7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9" name="Freeform 29">
              <a:extLst>
                <a:ext uri="{FF2B5EF4-FFF2-40B4-BE49-F238E27FC236}">
                  <a16:creationId xmlns:a16="http://schemas.microsoft.com/office/drawing/2014/main" id="{C153A88A-93D3-42B7-90DD-ACAF44C920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0" name="Freeform 30">
              <a:extLst>
                <a:ext uri="{FF2B5EF4-FFF2-40B4-BE49-F238E27FC236}">
                  <a16:creationId xmlns:a16="http://schemas.microsoft.com/office/drawing/2014/main" id="{4D1662D6-D2C3-402E-8B19-04983AF656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1" name="Freeform 31">
              <a:extLst>
                <a:ext uri="{FF2B5EF4-FFF2-40B4-BE49-F238E27FC236}">
                  <a16:creationId xmlns:a16="http://schemas.microsoft.com/office/drawing/2014/main" id="{D21AD447-5790-4899-8EF3-D52D56BB70D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2" name="Freeform 32">
              <a:extLst>
                <a:ext uri="{FF2B5EF4-FFF2-40B4-BE49-F238E27FC236}">
                  <a16:creationId xmlns:a16="http://schemas.microsoft.com/office/drawing/2014/main" id="{A2422F99-AC27-4F53-AF40-5E31C3B91A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3" name="Freeform 499">
              <a:extLst>
                <a:ext uri="{FF2B5EF4-FFF2-40B4-BE49-F238E27FC236}">
                  <a16:creationId xmlns:a16="http://schemas.microsoft.com/office/drawing/2014/main" id="{9E6545BB-E007-44D6-BFA7-AAE76FE1EF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4" name="Freeform 500">
              <a:extLst>
                <a:ext uri="{FF2B5EF4-FFF2-40B4-BE49-F238E27FC236}">
                  <a16:creationId xmlns:a16="http://schemas.microsoft.com/office/drawing/2014/main" id="{FCF0E88F-8E54-4B7F-960A-3955C0D3F61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5" name="Freeform 501">
              <a:extLst>
                <a:ext uri="{FF2B5EF4-FFF2-40B4-BE49-F238E27FC236}">
                  <a16:creationId xmlns:a16="http://schemas.microsoft.com/office/drawing/2014/main" id="{1A85C06F-B3B9-4759-AC1D-B750C0A237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6" name="Freeform 502">
              <a:extLst>
                <a:ext uri="{FF2B5EF4-FFF2-40B4-BE49-F238E27FC236}">
                  <a16:creationId xmlns:a16="http://schemas.microsoft.com/office/drawing/2014/main" id="{9E350E57-B1CA-4EC1-9E9C-CAEB624ABF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7" name="Freeform 29">
              <a:extLst>
                <a:ext uri="{FF2B5EF4-FFF2-40B4-BE49-F238E27FC236}">
                  <a16:creationId xmlns:a16="http://schemas.microsoft.com/office/drawing/2014/main" id="{519F86EE-CE41-4B42-A167-9C0788C2E7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8" name="Freeform 31">
              <a:extLst>
                <a:ext uri="{FF2B5EF4-FFF2-40B4-BE49-F238E27FC236}">
                  <a16:creationId xmlns:a16="http://schemas.microsoft.com/office/drawing/2014/main" id="{EF1F428E-F793-4218-89FB-CDC0F7F06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5" name="Freeform 29">
              <a:extLst>
                <a:ext uri="{FF2B5EF4-FFF2-40B4-BE49-F238E27FC236}">
                  <a16:creationId xmlns:a16="http://schemas.microsoft.com/office/drawing/2014/main" id="{0842BAA0-B6C8-4B85-8571-2062430EE5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6" name="Freeform 30">
              <a:extLst>
                <a:ext uri="{FF2B5EF4-FFF2-40B4-BE49-F238E27FC236}">
                  <a16:creationId xmlns:a16="http://schemas.microsoft.com/office/drawing/2014/main" id="{E60348E3-731E-4284-8341-B09476ADF0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7" name="Freeform 31">
              <a:extLst>
                <a:ext uri="{FF2B5EF4-FFF2-40B4-BE49-F238E27FC236}">
                  <a16:creationId xmlns:a16="http://schemas.microsoft.com/office/drawing/2014/main" id="{1B7CC2E8-759E-40AF-83AF-DE16ED87C2A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8" name="Freeform 32">
              <a:extLst>
                <a:ext uri="{FF2B5EF4-FFF2-40B4-BE49-F238E27FC236}">
                  <a16:creationId xmlns:a16="http://schemas.microsoft.com/office/drawing/2014/main" id="{4673620C-BB6A-40E7-B6D0-F9D3998178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9" name="Freeform 29">
              <a:extLst>
                <a:ext uri="{FF2B5EF4-FFF2-40B4-BE49-F238E27FC236}">
                  <a16:creationId xmlns:a16="http://schemas.microsoft.com/office/drawing/2014/main" id="{347B4856-1026-4B64-846A-F84687F8DF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0" name="Freeform 30">
              <a:extLst>
                <a:ext uri="{FF2B5EF4-FFF2-40B4-BE49-F238E27FC236}">
                  <a16:creationId xmlns:a16="http://schemas.microsoft.com/office/drawing/2014/main" id="{67EB2340-902C-4179-A4B7-0FBA3BEF50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1" name="Freeform 31">
              <a:extLst>
                <a:ext uri="{FF2B5EF4-FFF2-40B4-BE49-F238E27FC236}">
                  <a16:creationId xmlns:a16="http://schemas.microsoft.com/office/drawing/2014/main" id="{3424D28C-D6C3-41D8-BF64-6159DDBFD25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2" name="Freeform 32">
              <a:extLst>
                <a:ext uri="{FF2B5EF4-FFF2-40B4-BE49-F238E27FC236}">
                  <a16:creationId xmlns:a16="http://schemas.microsoft.com/office/drawing/2014/main" id="{F33C611A-2EEE-4B47-8E84-29E68200FBA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3" name="Freeform 29">
              <a:extLst>
                <a:ext uri="{FF2B5EF4-FFF2-40B4-BE49-F238E27FC236}">
                  <a16:creationId xmlns:a16="http://schemas.microsoft.com/office/drawing/2014/main" id="{E733A888-77F1-452E-BDD4-2495F7B885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4" name="Freeform 30">
              <a:extLst>
                <a:ext uri="{FF2B5EF4-FFF2-40B4-BE49-F238E27FC236}">
                  <a16:creationId xmlns:a16="http://schemas.microsoft.com/office/drawing/2014/main" id="{FB36F98D-3987-4DE8-A66A-5011F6AD0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5" name="Freeform 31">
              <a:extLst>
                <a:ext uri="{FF2B5EF4-FFF2-40B4-BE49-F238E27FC236}">
                  <a16:creationId xmlns:a16="http://schemas.microsoft.com/office/drawing/2014/main" id="{D8B1926F-B8DF-41B7-AEA5-8E6282D402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6" name="Freeform 32">
              <a:extLst>
                <a:ext uri="{FF2B5EF4-FFF2-40B4-BE49-F238E27FC236}">
                  <a16:creationId xmlns:a16="http://schemas.microsoft.com/office/drawing/2014/main" id="{A26FBBE6-4D50-4CD9-8370-09A0E42BD7B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7" name="Freeform 29">
              <a:extLst>
                <a:ext uri="{FF2B5EF4-FFF2-40B4-BE49-F238E27FC236}">
                  <a16:creationId xmlns:a16="http://schemas.microsoft.com/office/drawing/2014/main" id="{8E4A4F11-88E8-4E85-8838-9B48FE718D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8" name="Freeform 30">
              <a:extLst>
                <a:ext uri="{FF2B5EF4-FFF2-40B4-BE49-F238E27FC236}">
                  <a16:creationId xmlns:a16="http://schemas.microsoft.com/office/drawing/2014/main" id="{B24B0E0C-135B-48D3-AE7A-0BD59B4651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9" name="Freeform 31">
              <a:extLst>
                <a:ext uri="{FF2B5EF4-FFF2-40B4-BE49-F238E27FC236}">
                  <a16:creationId xmlns:a16="http://schemas.microsoft.com/office/drawing/2014/main" id="{605029D5-ACCD-4BD2-9619-9E88469440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0" name="Freeform 32">
              <a:extLst>
                <a:ext uri="{FF2B5EF4-FFF2-40B4-BE49-F238E27FC236}">
                  <a16:creationId xmlns:a16="http://schemas.microsoft.com/office/drawing/2014/main" id="{A546E3D9-8FE0-4668-A4DC-4713A21127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1" name="Freeform 387">
              <a:extLst>
                <a:ext uri="{FF2B5EF4-FFF2-40B4-BE49-F238E27FC236}">
                  <a16:creationId xmlns:a16="http://schemas.microsoft.com/office/drawing/2014/main" id="{99780058-5C8C-4084-856D-DB59988C1E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2" name="Freeform 388">
              <a:extLst>
                <a:ext uri="{FF2B5EF4-FFF2-40B4-BE49-F238E27FC236}">
                  <a16:creationId xmlns:a16="http://schemas.microsoft.com/office/drawing/2014/main" id="{73C6F943-BFEF-4E33-93C1-C9FB692AB7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3" name="Freeform 389">
              <a:extLst>
                <a:ext uri="{FF2B5EF4-FFF2-40B4-BE49-F238E27FC236}">
                  <a16:creationId xmlns:a16="http://schemas.microsoft.com/office/drawing/2014/main" id="{F4C0C13B-CB01-4EC6-9FA0-E4591F1302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4" name="Freeform 390">
              <a:extLst>
                <a:ext uri="{FF2B5EF4-FFF2-40B4-BE49-F238E27FC236}">
                  <a16:creationId xmlns:a16="http://schemas.microsoft.com/office/drawing/2014/main" id="{442AEFF3-FDBC-4743-8FA6-D6BEDD4B22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5" name="Freeform 29">
              <a:extLst>
                <a:ext uri="{FF2B5EF4-FFF2-40B4-BE49-F238E27FC236}">
                  <a16:creationId xmlns:a16="http://schemas.microsoft.com/office/drawing/2014/main" id="{B959C86B-8320-4AB5-B05A-7FA6905373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6" name="Freeform 31">
              <a:extLst>
                <a:ext uri="{FF2B5EF4-FFF2-40B4-BE49-F238E27FC236}">
                  <a16:creationId xmlns:a16="http://schemas.microsoft.com/office/drawing/2014/main" id="{A815B240-3E12-4EC5-B439-449637828CF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7" name="Freeform 29">
              <a:extLst>
                <a:ext uri="{FF2B5EF4-FFF2-40B4-BE49-F238E27FC236}">
                  <a16:creationId xmlns:a16="http://schemas.microsoft.com/office/drawing/2014/main" id="{0B073F10-EC6C-484A-A883-200BAD243B0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8" name="Freeform 30">
              <a:extLst>
                <a:ext uri="{FF2B5EF4-FFF2-40B4-BE49-F238E27FC236}">
                  <a16:creationId xmlns:a16="http://schemas.microsoft.com/office/drawing/2014/main" id="{2D1DACCF-E8E4-4B19-A98A-29AB0378F6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9" name="Freeform 31">
              <a:extLst>
                <a:ext uri="{FF2B5EF4-FFF2-40B4-BE49-F238E27FC236}">
                  <a16:creationId xmlns:a16="http://schemas.microsoft.com/office/drawing/2014/main" id="{20C0B36F-900B-4861-8ADA-6A0B875E81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0" name="Freeform 32">
              <a:extLst>
                <a:ext uri="{FF2B5EF4-FFF2-40B4-BE49-F238E27FC236}">
                  <a16:creationId xmlns:a16="http://schemas.microsoft.com/office/drawing/2014/main" id="{3214DC51-B75D-4258-8FC3-52F77A7AC7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1" name="Freeform 397">
              <a:extLst>
                <a:ext uri="{FF2B5EF4-FFF2-40B4-BE49-F238E27FC236}">
                  <a16:creationId xmlns:a16="http://schemas.microsoft.com/office/drawing/2014/main" id="{175F0F99-EE84-4761-AFBB-ECB2294B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2" name="Freeform 398">
              <a:extLst>
                <a:ext uri="{FF2B5EF4-FFF2-40B4-BE49-F238E27FC236}">
                  <a16:creationId xmlns:a16="http://schemas.microsoft.com/office/drawing/2014/main" id="{BDD2B32F-1A7E-4FC7-B75C-0C64BA4525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3" name="Freeform 399">
              <a:extLst>
                <a:ext uri="{FF2B5EF4-FFF2-40B4-BE49-F238E27FC236}">
                  <a16:creationId xmlns:a16="http://schemas.microsoft.com/office/drawing/2014/main" id="{ADF570D1-9B1D-4872-A11B-5EB3897FE3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4" name="Freeform 400">
              <a:extLst>
                <a:ext uri="{FF2B5EF4-FFF2-40B4-BE49-F238E27FC236}">
                  <a16:creationId xmlns:a16="http://schemas.microsoft.com/office/drawing/2014/main" id="{ACDCE1EF-4B7B-4E53-8989-479C56D9EA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C83934FF-0BB5-4BAF-B03C-B0B783135BB8}"/>
              </a:ext>
            </a:extLst>
          </p:cNvPr>
          <p:cNvGrpSpPr/>
          <p:nvPr userDrawn="1"/>
        </p:nvGrpSpPr>
        <p:grpSpPr>
          <a:xfrm>
            <a:off x="83663" y="5479483"/>
            <a:ext cx="12009864" cy="176637"/>
            <a:chOff x="83663" y="5434010"/>
            <a:chExt cx="12009864" cy="176637"/>
          </a:xfrm>
        </p:grpSpPr>
        <p:sp>
          <p:nvSpPr>
            <p:cNvPr id="1259" name="Freeform 29">
              <a:extLst>
                <a:ext uri="{FF2B5EF4-FFF2-40B4-BE49-F238E27FC236}">
                  <a16:creationId xmlns:a16="http://schemas.microsoft.com/office/drawing/2014/main" id="{24761962-1BE0-49DF-A61C-3A9ED25A88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0" name="Freeform 30">
              <a:extLst>
                <a:ext uri="{FF2B5EF4-FFF2-40B4-BE49-F238E27FC236}">
                  <a16:creationId xmlns:a16="http://schemas.microsoft.com/office/drawing/2014/main" id="{1B031D4A-7976-4F0C-8ABE-362E31074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1" name="Freeform 31">
              <a:extLst>
                <a:ext uri="{FF2B5EF4-FFF2-40B4-BE49-F238E27FC236}">
                  <a16:creationId xmlns:a16="http://schemas.microsoft.com/office/drawing/2014/main" id="{50897A41-E564-4A00-B126-E60154E438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2" name="Freeform 32">
              <a:extLst>
                <a:ext uri="{FF2B5EF4-FFF2-40B4-BE49-F238E27FC236}">
                  <a16:creationId xmlns:a16="http://schemas.microsoft.com/office/drawing/2014/main" id="{1E759BA7-7A91-4308-B19D-A4A7E1293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3" name="Freeform 29">
              <a:extLst>
                <a:ext uri="{FF2B5EF4-FFF2-40B4-BE49-F238E27FC236}">
                  <a16:creationId xmlns:a16="http://schemas.microsoft.com/office/drawing/2014/main" id="{35F09459-B9CE-48EF-83A8-5CFA503F8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4" name="Freeform 30">
              <a:extLst>
                <a:ext uri="{FF2B5EF4-FFF2-40B4-BE49-F238E27FC236}">
                  <a16:creationId xmlns:a16="http://schemas.microsoft.com/office/drawing/2014/main" id="{E9A66D11-C858-478C-AB7C-DFF8275BA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5" name="Freeform 31">
              <a:extLst>
                <a:ext uri="{FF2B5EF4-FFF2-40B4-BE49-F238E27FC236}">
                  <a16:creationId xmlns:a16="http://schemas.microsoft.com/office/drawing/2014/main" id="{1CBF971F-E49C-41C8-88E4-4D197B388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6" name="Freeform 32">
              <a:extLst>
                <a:ext uri="{FF2B5EF4-FFF2-40B4-BE49-F238E27FC236}">
                  <a16:creationId xmlns:a16="http://schemas.microsoft.com/office/drawing/2014/main" id="{0AE1EA9E-259B-4B65-BB36-A923BBF6D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7" name="Freeform 29">
              <a:extLst>
                <a:ext uri="{FF2B5EF4-FFF2-40B4-BE49-F238E27FC236}">
                  <a16:creationId xmlns:a16="http://schemas.microsoft.com/office/drawing/2014/main" id="{E37B4C17-D22E-45C5-82B4-03F808913D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8" name="Freeform 30">
              <a:extLst>
                <a:ext uri="{FF2B5EF4-FFF2-40B4-BE49-F238E27FC236}">
                  <a16:creationId xmlns:a16="http://schemas.microsoft.com/office/drawing/2014/main" id="{7FE24AF0-5823-466E-B6D4-32129C65E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9" name="Freeform 31">
              <a:extLst>
                <a:ext uri="{FF2B5EF4-FFF2-40B4-BE49-F238E27FC236}">
                  <a16:creationId xmlns:a16="http://schemas.microsoft.com/office/drawing/2014/main" id="{8EB3838D-312E-4ED4-AE71-2178C0BC8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0" name="Freeform 32">
              <a:extLst>
                <a:ext uri="{FF2B5EF4-FFF2-40B4-BE49-F238E27FC236}">
                  <a16:creationId xmlns:a16="http://schemas.microsoft.com/office/drawing/2014/main" id="{94C93F6A-D61B-4403-BC23-B4BD75C08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1" name="Freeform 29">
              <a:extLst>
                <a:ext uri="{FF2B5EF4-FFF2-40B4-BE49-F238E27FC236}">
                  <a16:creationId xmlns:a16="http://schemas.microsoft.com/office/drawing/2014/main" id="{2EDBC7ED-78A2-447B-8259-224089695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2" name="Freeform 30">
              <a:extLst>
                <a:ext uri="{FF2B5EF4-FFF2-40B4-BE49-F238E27FC236}">
                  <a16:creationId xmlns:a16="http://schemas.microsoft.com/office/drawing/2014/main" id="{BE583CF6-1A7B-4535-9AFE-6A7B756C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3" name="Freeform 31">
              <a:extLst>
                <a:ext uri="{FF2B5EF4-FFF2-40B4-BE49-F238E27FC236}">
                  <a16:creationId xmlns:a16="http://schemas.microsoft.com/office/drawing/2014/main" id="{D390214D-59ED-4E2A-8BDB-AEF473BA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4" name="Freeform 32">
              <a:extLst>
                <a:ext uri="{FF2B5EF4-FFF2-40B4-BE49-F238E27FC236}">
                  <a16:creationId xmlns:a16="http://schemas.microsoft.com/office/drawing/2014/main" id="{CA032B65-51C1-4942-A474-470A06043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5" name="Freeform 521">
              <a:extLst>
                <a:ext uri="{FF2B5EF4-FFF2-40B4-BE49-F238E27FC236}">
                  <a16:creationId xmlns:a16="http://schemas.microsoft.com/office/drawing/2014/main" id="{B62B3504-3C00-4E37-BF17-0840E8DD5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6" name="Freeform 522">
              <a:extLst>
                <a:ext uri="{FF2B5EF4-FFF2-40B4-BE49-F238E27FC236}">
                  <a16:creationId xmlns:a16="http://schemas.microsoft.com/office/drawing/2014/main" id="{9897F029-9C43-4E3F-AEDC-6A78A84B4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7" name="Freeform 523">
              <a:extLst>
                <a:ext uri="{FF2B5EF4-FFF2-40B4-BE49-F238E27FC236}">
                  <a16:creationId xmlns:a16="http://schemas.microsoft.com/office/drawing/2014/main" id="{39334582-743E-462A-97FA-3B9F6775D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8" name="Freeform 524">
              <a:extLst>
                <a:ext uri="{FF2B5EF4-FFF2-40B4-BE49-F238E27FC236}">
                  <a16:creationId xmlns:a16="http://schemas.microsoft.com/office/drawing/2014/main" id="{8AC5052F-74BF-447E-9782-694CFD77A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9" name="Freeform 29">
              <a:extLst>
                <a:ext uri="{FF2B5EF4-FFF2-40B4-BE49-F238E27FC236}">
                  <a16:creationId xmlns:a16="http://schemas.microsoft.com/office/drawing/2014/main" id="{DC9E3538-3D27-4A21-BAB0-A256D3486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0" name="Freeform 31">
              <a:extLst>
                <a:ext uri="{FF2B5EF4-FFF2-40B4-BE49-F238E27FC236}">
                  <a16:creationId xmlns:a16="http://schemas.microsoft.com/office/drawing/2014/main" id="{B2A2E517-DA4F-4563-A485-B1F778F56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1" name="Freeform 29">
              <a:extLst>
                <a:ext uri="{FF2B5EF4-FFF2-40B4-BE49-F238E27FC236}">
                  <a16:creationId xmlns:a16="http://schemas.microsoft.com/office/drawing/2014/main" id="{531F3092-E77B-4A14-BF15-79EA2F0D8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2" name="Freeform 30">
              <a:extLst>
                <a:ext uri="{FF2B5EF4-FFF2-40B4-BE49-F238E27FC236}">
                  <a16:creationId xmlns:a16="http://schemas.microsoft.com/office/drawing/2014/main" id="{0FA81383-5E86-492A-BFE4-BD08A178D7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3" name="Freeform 31">
              <a:extLst>
                <a:ext uri="{FF2B5EF4-FFF2-40B4-BE49-F238E27FC236}">
                  <a16:creationId xmlns:a16="http://schemas.microsoft.com/office/drawing/2014/main" id="{097B81D6-4F8F-4D65-B6F7-89F58561F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4" name="Freeform 32">
              <a:extLst>
                <a:ext uri="{FF2B5EF4-FFF2-40B4-BE49-F238E27FC236}">
                  <a16:creationId xmlns:a16="http://schemas.microsoft.com/office/drawing/2014/main" id="{D45B9F3E-34C1-4ABA-898F-CFB0DB55F8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5" name="Freeform 29">
              <a:extLst>
                <a:ext uri="{FF2B5EF4-FFF2-40B4-BE49-F238E27FC236}">
                  <a16:creationId xmlns:a16="http://schemas.microsoft.com/office/drawing/2014/main" id="{29946AF2-BAC1-429E-9627-C8F28E02A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6" name="Freeform 30">
              <a:extLst>
                <a:ext uri="{FF2B5EF4-FFF2-40B4-BE49-F238E27FC236}">
                  <a16:creationId xmlns:a16="http://schemas.microsoft.com/office/drawing/2014/main" id="{513C5CC5-2FCA-4012-BE7E-F9C7EE298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7" name="Freeform 31">
              <a:extLst>
                <a:ext uri="{FF2B5EF4-FFF2-40B4-BE49-F238E27FC236}">
                  <a16:creationId xmlns:a16="http://schemas.microsoft.com/office/drawing/2014/main" id="{573BCBCE-901E-4E29-A89F-0376FC3A2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8" name="Freeform 32">
              <a:extLst>
                <a:ext uri="{FF2B5EF4-FFF2-40B4-BE49-F238E27FC236}">
                  <a16:creationId xmlns:a16="http://schemas.microsoft.com/office/drawing/2014/main" id="{A39B88C2-9830-40E3-BAC6-A9E3BD81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9" name="Freeform 29">
              <a:extLst>
                <a:ext uri="{FF2B5EF4-FFF2-40B4-BE49-F238E27FC236}">
                  <a16:creationId xmlns:a16="http://schemas.microsoft.com/office/drawing/2014/main" id="{20899E7F-0310-4685-A2F2-5B4E6148F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0" name="Freeform 30">
              <a:extLst>
                <a:ext uri="{FF2B5EF4-FFF2-40B4-BE49-F238E27FC236}">
                  <a16:creationId xmlns:a16="http://schemas.microsoft.com/office/drawing/2014/main" id="{DBEC7EC4-819E-423C-9EAC-4A8FE8053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1" name="Freeform 31">
              <a:extLst>
                <a:ext uri="{FF2B5EF4-FFF2-40B4-BE49-F238E27FC236}">
                  <a16:creationId xmlns:a16="http://schemas.microsoft.com/office/drawing/2014/main" id="{5D86AE80-A356-454F-B1D5-81A99A242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2" name="Freeform 32">
              <a:extLst>
                <a:ext uri="{FF2B5EF4-FFF2-40B4-BE49-F238E27FC236}">
                  <a16:creationId xmlns:a16="http://schemas.microsoft.com/office/drawing/2014/main" id="{1B45853C-2B42-4BFE-B820-CF227EEB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3" name="Freeform 29">
              <a:extLst>
                <a:ext uri="{FF2B5EF4-FFF2-40B4-BE49-F238E27FC236}">
                  <a16:creationId xmlns:a16="http://schemas.microsoft.com/office/drawing/2014/main" id="{0AE4CDB1-81A7-4B5E-B99B-2C4F31ADF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4" name="Freeform 30">
              <a:extLst>
                <a:ext uri="{FF2B5EF4-FFF2-40B4-BE49-F238E27FC236}">
                  <a16:creationId xmlns:a16="http://schemas.microsoft.com/office/drawing/2014/main" id="{33A7D983-066B-465D-9AD4-2E0E44967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5" name="Freeform 31">
              <a:extLst>
                <a:ext uri="{FF2B5EF4-FFF2-40B4-BE49-F238E27FC236}">
                  <a16:creationId xmlns:a16="http://schemas.microsoft.com/office/drawing/2014/main" id="{5AAAB512-0256-4DB7-908E-BCD18921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6" name="Freeform 32">
              <a:extLst>
                <a:ext uri="{FF2B5EF4-FFF2-40B4-BE49-F238E27FC236}">
                  <a16:creationId xmlns:a16="http://schemas.microsoft.com/office/drawing/2014/main" id="{8637A79E-B4AC-4807-ADE1-0662B5E33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7" name="Freeform 543">
              <a:extLst>
                <a:ext uri="{FF2B5EF4-FFF2-40B4-BE49-F238E27FC236}">
                  <a16:creationId xmlns:a16="http://schemas.microsoft.com/office/drawing/2014/main" id="{3D4C7B03-9126-4902-B359-4891BE95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8" name="Freeform 544">
              <a:extLst>
                <a:ext uri="{FF2B5EF4-FFF2-40B4-BE49-F238E27FC236}">
                  <a16:creationId xmlns:a16="http://schemas.microsoft.com/office/drawing/2014/main" id="{DF312E01-F755-491C-93A4-EA08984A5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9" name="Freeform 545">
              <a:extLst>
                <a:ext uri="{FF2B5EF4-FFF2-40B4-BE49-F238E27FC236}">
                  <a16:creationId xmlns:a16="http://schemas.microsoft.com/office/drawing/2014/main" id="{83CFDB02-61D4-49CB-9A00-2398F42BDF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0" name="Freeform 546">
              <a:extLst>
                <a:ext uri="{FF2B5EF4-FFF2-40B4-BE49-F238E27FC236}">
                  <a16:creationId xmlns:a16="http://schemas.microsoft.com/office/drawing/2014/main" id="{DF18EFB1-312A-4586-9660-ECD85A223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1" name="Freeform 29">
              <a:extLst>
                <a:ext uri="{FF2B5EF4-FFF2-40B4-BE49-F238E27FC236}">
                  <a16:creationId xmlns:a16="http://schemas.microsoft.com/office/drawing/2014/main" id="{2649A64F-AE31-4023-9308-86D697BF0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2" name="Freeform 31">
              <a:extLst>
                <a:ext uri="{FF2B5EF4-FFF2-40B4-BE49-F238E27FC236}">
                  <a16:creationId xmlns:a16="http://schemas.microsoft.com/office/drawing/2014/main" id="{6A59C11F-BCED-45E9-BF66-C2BD701C0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5" name="Freeform 30">
              <a:extLst>
                <a:ext uri="{FF2B5EF4-FFF2-40B4-BE49-F238E27FC236}">
                  <a16:creationId xmlns:a16="http://schemas.microsoft.com/office/drawing/2014/main" id="{5FE51355-35E3-49E8-85A3-D4D72E6D7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6" name="Freeform 32">
              <a:extLst>
                <a:ext uri="{FF2B5EF4-FFF2-40B4-BE49-F238E27FC236}">
                  <a16:creationId xmlns:a16="http://schemas.microsoft.com/office/drawing/2014/main" id="{B6FC7311-C922-4951-B4A9-3C7D94EEE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7" name="Freeform 403">
              <a:extLst>
                <a:ext uri="{FF2B5EF4-FFF2-40B4-BE49-F238E27FC236}">
                  <a16:creationId xmlns:a16="http://schemas.microsoft.com/office/drawing/2014/main" id="{0745F8EF-637D-4A8F-B232-883E8FA58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8" name="Freeform 404">
              <a:extLst>
                <a:ext uri="{FF2B5EF4-FFF2-40B4-BE49-F238E27FC236}">
                  <a16:creationId xmlns:a16="http://schemas.microsoft.com/office/drawing/2014/main" id="{ADA9168B-2EAD-4D0B-BFD2-8FF84ABC11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9" name="Freeform 405">
              <a:extLst>
                <a:ext uri="{FF2B5EF4-FFF2-40B4-BE49-F238E27FC236}">
                  <a16:creationId xmlns:a16="http://schemas.microsoft.com/office/drawing/2014/main" id="{D680F632-EA80-466A-B637-B37E6B442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0" name="Freeform 406">
              <a:extLst>
                <a:ext uri="{FF2B5EF4-FFF2-40B4-BE49-F238E27FC236}">
                  <a16:creationId xmlns:a16="http://schemas.microsoft.com/office/drawing/2014/main" id="{91714576-22C0-42FB-9AF4-742596689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1" name="Freeform 29">
              <a:extLst>
                <a:ext uri="{FF2B5EF4-FFF2-40B4-BE49-F238E27FC236}">
                  <a16:creationId xmlns:a16="http://schemas.microsoft.com/office/drawing/2014/main" id="{3D32113D-5E75-41BC-9D3E-C15D86CF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2" name="Freeform 31">
              <a:extLst>
                <a:ext uri="{FF2B5EF4-FFF2-40B4-BE49-F238E27FC236}">
                  <a16:creationId xmlns:a16="http://schemas.microsoft.com/office/drawing/2014/main" id="{6B435127-BAB5-4229-AFE6-5EAAE46AB9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3" name="Freeform 29">
              <a:extLst>
                <a:ext uri="{FF2B5EF4-FFF2-40B4-BE49-F238E27FC236}">
                  <a16:creationId xmlns:a16="http://schemas.microsoft.com/office/drawing/2014/main" id="{14F03D5D-EC2E-4153-B5F1-5002D0BEA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4" name="Freeform 30">
              <a:extLst>
                <a:ext uri="{FF2B5EF4-FFF2-40B4-BE49-F238E27FC236}">
                  <a16:creationId xmlns:a16="http://schemas.microsoft.com/office/drawing/2014/main" id="{2B304D4D-AD6D-4EA7-AE62-CD69CC13E7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5" name="Freeform 31">
              <a:extLst>
                <a:ext uri="{FF2B5EF4-FFF2-40B4-BE49-F238E27FC236}">
                  <a16:creationId xmlns:a16="http://schemas.microsoft.com/office/drawing/2014/main" id="{0F4033CB-C43A-4E10-BFD5-AA7D4C271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6" name="Freeform 32">
              <a:extLst>
                <a:ext uri="{FF2B5EF4-FFF2-40B4-BE49-F238E27FC236}">
                  <a16:creationId xmlns:a16="http://schemas.microsoft.com/office/drawing/2014/main" id="{A61EAF2D-62B3-42CF-A806-ADB144F39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7" name="Freeform 29">
              <a:extLst>
                <a:ext uri="{FF2B5EF4-FFF2-40B4-BE49-F238E27FC236}">
                  <a16:creationId xmlns:a16="http://schemas.microsoft.com/office/drawing/2014/main" id="{C1628E29-6AD6-4202-ADB0-374FADBC3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8" name="Freeform 30">
              <a:extLst>
                <a:ext uri="{FF2B5EF4-FFF2-40B4-BE49-F238E27FC236}">
                  <a16:creationId xmlns:a16="http://schemas.microsoft.com/office/drawing/2014/main" id="{A6C4A2C5-7FCF-4D03-8316-5371BA568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9" name="Freeform 31">
              <a:extLst>
                <a:ext uri="{FF2B5EF4-FFF2-40B4-BE49-F238E27FC236}">
                  <a16:creationId xmlns:a16="http://schemas.microsoft.com/office/drawing/2014/main" id="{B0014A71-19F9-425B-93A2-EC759EE1C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0" name="Freeform 32">
              <a:extLst>
                <a:ext uri="{FF2B5EF4-FFF2-40B4-BE49-F238E27FC236}">
                  <a16:creationId xmlns:a16="http://schemas.microsoft.com/office/drawing/2014/main" id="{338F3D9B-FFBB-44A6-A3E3-EA26702F0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1" name="Freeform 29">
              <a:extLst>
                <a:ext uri="{FF2B5EF4-FFF2-40B4-BE49-F238E27FC236}">
                  <a16:creationId xmlns:a16="http://schemas.microsoft.com/office/drawing/2014/main" id="{941A3535-264B-48D6-B67C-A1C07A01D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2" name="Freeform 30">
              <a:extLst>
                <a:ext uri="{FF2B5EF4-FFF2-40B4-BE49-F238E27FC236}">
                  <a16:creationId xmlns:a16="http://schemas.microsoft.com/office/drawing/2014/main" id="{51C05916-32DF-47B5-9DB3-589CA4F0E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3" name="Freeform 31">
              <a:extLst>
                <a:ext uri="{FF2B5EF4-FFF2-40B4-BE49-F238E27FC236}">
                  <a16:creationId xmlns:a16="http://schemas.microsoft.com/office/drawing/2014/main" id="{78328BBB-9B86-4E84-AE5F-4377FF1E7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4" name="Freeform 32">
              <a:extLst>
                <a:ext uri="{FF2B5EF4-FFF2-40B4-BE49-F238E27FC236}">
                  <a16:creationId xmlns:a16="http://schemas.microsoft.com/office/drawing/2014/main" id="{B85870DC-6C88-48B6-9D53-EFFBC7B7B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5" name="Freeform 29">
              <a:extLst>
                <a:ext uri="{FF2B5EF4-FFF2-40B4-BE49-F238E27FC236}">
                  <a16:creationId xmlns:a16="http://schemas.microsoft.com/office/drawing/2014/main" id="{414E8086-C64D-42AD-AA34-2AD145104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6" name="Freeform 30">
              <a:extLst>
                <a:ext uri="{FF2B5EF4-FFF2-40B4-BE49-F238E27FC236}">
                  <a16:creationId xmlns:a16="http://schemas.microsoft.com/office/drawing/2014/main" id="{46EC6941-0A23-427F-98FD-7AB5A0EDD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7" name="Freeform 31">
              <a:extLst>
                <a:ext uri="{FF2B5EF4-FFF2-40B4-BE49-F238E27FC236}">
                  <a16:creationId xmlns:a16="http://schemas.microsoft.com/office/drawing/2014/main" id="{C8BCF97B-6666-44B0-8C74-38E6C1D9D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8" name="Freeform 32">
              <a:extLst>
                <a:ext uri="{FF2B5EF4-FFF2-40B4-BE49-F238E27FC236}">
                  <a16:creationId xmlns:a16="http://schemas.microsoft.com/office/drawing/2014/main" id="{DDED85AC-F417-4ADD-A972-895C6A04C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9" name="Freeform 425">
              <a:extLst>
                <a:ext uri="{FF2B5EF4-FFF2-40B4-BE49-F238E27FC236}">
                  <a16:creationId xmlns:a16="http://schemas.microsoft.com/office/drawing/2014/main" id="{7D3FA6D2-BBF7-4AB6-BAE7-F97BDA36F7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0" name="Freeform 426">
              <a:extLst>
                <a:ext uri="{FF2B5EF4-FFF2-40B4-BE49-F238E27FC236}">
                  <a16:creationId xmlns:a16="http://schemas.microsoft.com/office/drawing/2014/main" id="{DD4AE243-9527-43B7-8E22-4DB119A90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1" name="Freeform 427">
              <a:extLst>
                <a:ext uri="{FF2B5EF4-FFF2-40B4-BE49-F238E27FC236}">
                  <a16:creationId xmlns:a16="http://schemas.microsoft.com/office/drawing/2014/main" id="{9E810988-B15D-4D06-8C31-03E393EF9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2" name="Freeform 428">
              <a:extLst>
                <a:ext uri="{FF2B5EF4-FFF2-40B4-BE49-F238E27FC236}">
                  <a16:creationId xmlns:a16="http://schemas.microsoft.com/office/drawing/2014/main" id="{CBE90BFD-D2FD-463C-ADE7-36CF46E2D5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3" name="Freeform 29">
              <a:extLst>
                <a:ext uri="{FF2B5EF4-FFF2-40B4-BE49-F238E27FC236}">
                  <a16:creationId xmlns:a16="http://schemas.microsoft.com/office/drawing/2014/main" id="{60B33612-949E-4A25-A20C-E2AC5C4BE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4" name="Freeform 31">
              <a:extLst>
                <a:ext uri="{FF2B5EF4-FFF2-40B4-BE49-F238E27FC236}">
                  <a16:creationId xmlns:a16="http://schemas.microsoft.com/office/drawing/2014/main" id="{5BCF30E3-D5E7-42B9-8C53-E32EBA0F7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9" name="Group 1818">
            <a:extLst>
              <a:ext uri="{FF2B5EF4-FFF2-40B4-BE49-F238E27FC236}">
                <a16:creationId xmlns:a16="http://schemas.microsoft.com/office/drawing/2014/main" id="{430371C6-CFD6-408B-A6C1-DC1E1EE72F2C}"/>
              </a:ext>
            </a:extLst>
          </p:cNvPr>
          <p:cNvGrpSpPr/>
          <p:nvPr userDrawn="1"/>
        </p:nvGrpSpPr>
        <p:grpSpPr>
          <a:xfrm>
            <a:off x="83664" y="5764517"/>
            <a:ext cx="12009863" cy="176637"/>
            <a:chOff x="83664" y="5724319"/>
            <a:chExt cx="12009863" cy="176637"/>
          </a:xfrm>
        </p:grpSpPr>
        <p:sp>
          <p:nvSpPr>
            <p:cNvPr id="1303" name="Freeform 29">
              <a:extLst>
                <a:ext uri="{FF2B5EF4-FFF2-40B4-BE49-F238E27FC236}">
                  <a16:creationId xmlns:a16="http://schemas.microsoft.com/office/drawing/2014/main" id="{76F6D8B6-6BD2-4272-8D1A-8594E2E336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4" name="Freeform 30">
              <a:extLst>
                <a:ext uri="{FF2B5EF4-FFF2-40B4-BE49-F238E27FC236}">
                  <a16:creationId xmlns:a16="http://schemas.microsoft.com/office/drawing/2014/main" id="{4DFD24A8-D2FE-487B-8890-BA4F47601F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5" name="Freeform 31">
              <a:extLst>
                <a:ext uri="{FF2B5EF4-FFF2-40B4-BE49-F238E27FC236}">
                  <a16:creationId xmlns:a16="http://schemas.microsoft.com/office/drawing/2014/main" id="{EF023B29-83A2-4349-A49F-63CB6FDC03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6" name="Freeform 32">
              <a:extLst>
                <a:ext uri="{FF2B5EF4-FFF2-40B4-BE49-F238E27FC236}">
                  <a16:creationId xmlns:a16="http://schemas.microsoft.com/office/drawing/2014/main" id="{24273691-B1F2-43AA-9CDC-337C56B722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7" name="Freeform 29">
              <a:extLst>
                <a:ext uri="{FF2B5EF4-FFF2-40B4-BE49-F238E27FC236}">
                  <a16:creationId xmlns:a16="http://schemas.microsoft.com/office/drawing/2014/main" id="{847CC484-884A-45BC-AA54-3E30BD3C03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8" name="Freeform 30">
              <a:extLst>
                <a:ext uri="{FF2B5EF4-FFF2-40B4-BE49-F238E27FC236}">
                  <a16:creationId xmlns:a16="http://schemas.microsoft.com/office/drawing/2014/main" id="{83147C3B-7021-44A9-B700-12F9A5F71D1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9" name="Freeform 31">
              <a:extLst>
                <a:ext uri="{FF2B5EF4-FFF2-40B4-BE49-F238E27FC236}">
                  <a16:creationId xmlns:a16="http://schemas.microsoft.com/office/drawing/2014/main" id="{A8377CDA-8747-4D10-B729-241E2063127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0" name="Freeform 32">
              <a:extLst>
                <a:ext uri="{FF2B5EF4-FFF2-40B4-BE49-F238E27FC236}">
                  <a16:creationId xmlns:a16="http://schemas.microsoft.com/office/drawing/2014/main" id="{32D762D3-237F-4FA6-8E85-44DC18D6E7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1" name="Freeform 29">
              <a:extLst>
                <a:ext uri="{FF2B5EF4-FFF2-40B4-BE49-F238E27FC236}">
                  <a16:creationId xmlns:a16="http://schemas.microsoft.com/office/drawing/2014/main" id="{2980A753-A266-422C-95DF-90CFF7247A5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2" name="Freeform 30">
              <a:extLst>
                <a:ext uri="{FF2B5EF4-FFF2-40B4-BE49-F238E27FC236}">
                  <a16:creationId xmlns:a16="http://schemas.microsoft.com/office/drawing/2014/main" id="{9531792C-52CE-40E4-AC35-088E0EED66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3" name="Freeform 31">
              <a:extLst>
                <a:ext uri="{FF2B5EF4-FFF2-40B4-BE49-F238E27FC236}">
                  <a16:creationId xmlns:a16="http://schemas.microsoft.com/office/drawing/2014/main" id="{45E64826-832D-44F4-8B48-6B48FBC99B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4" name="Freeform 32">
              <a:extLst>
                <a:ext uri="{FF2B5EF4-FFF2-40B4-BE49-F238E27FC236}">
                  <a16:creationId xmlns:a16="http://schemas.microsoft.com/office/drawing/2014/main" id="{AC6F8EB2-0C2F-4A85-907B-092FB26E48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5" name="Freeform 29">
              <a:extLst>
                <a:ext uri="{FF2B5EF4-FFF2-40B4-BE49-F238E27FC236}">
                  <a16:creationId xmlns:a16="http://schemas.microsoft.com/office/drawing/2014/main" id="{59876DBB-6429-46AD-AD13-211C3AA44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6" name="Freeform 30">
              <a:extLst>
                <a:ext uri="{FF2B5EF4-FFF2-40B4-BE49-F238E27FC236}">
                  <a16:creationId xmlns:a16="http://schemas.microsoft.com/office/drawing/2014/main" id="{DE0CC428-3A8D-46A1-891F-54F21BFFD4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7" name="Freeform 31">
              <a:extLst>
                <a:ext uri="{FF2B5EF4-FFF2-40B4-BE49-F238E27FC236}">
                  <a16:creationId xmlns:a16="http://schemas.microsoft.com/office/drawing/2014/main" id="{6C51269A-FAB2-4E9D-83F6-306397BA5C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8" name="Freeform 32">
              <a:extLst>
                <a:ext uri="{FF2B5EF4-FFF2-40B4-BE49-F238E27FC236}">
                  <a16:creationId xmlns:a16="http://schemas.microsoft.com/office/drawing/2014/main" id="{CB4C8C5E-D6C3-4E3F-904B-F8292FB963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9" name="Freeform 565">
              <a:extLst>
                <a:ext uri="{FF2B5EF4-FFF2-40B4-BE49-F238E27FC236}">
                  <a16:creationId xmlns:a16="http://schemas.microsoft.com/office/drawing/2014/main" id="{2D662F8C-2DD5-4599-9C26-B32FFCE7D19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0" name="Freeform 566">
              <a:extLst>
                <a:ext uri="{FF2B5EF4-FFF2-40B4-BE49-F238E27FC236}">
                  <a16:creationId xmlns:a16="http://schemas.microsoft.com/office/drawing/2014/main" id="{CBD85F42-3664-472E-9958-BABF492997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1" name="Freeform 567">
              <a:extLst>
                <a:ext uri="{FF2B5EF4-FFF2-40B4-BE49-F238E27FC236}">
                  <a16:creationId xmlns:a16="http://schemas.microsoft.com/office/drawing/2014/main" id="{395CCF77-8F1B-4B34-A334-E4DD8C6EB2C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2" name="Freeform 568">
              <a:extLst>
                <a:ext uri="{FF2B5EF4-FFF2-40B4-BE49-F238E27FC236}">
                  <a16:creationId xmlns:a16="http://schemas.microsoft.com/office/drawing/2014/main" id="{7CA16FC4-4ABC-4A07-94A2-233476A067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3" name="Freeform 29">
              <a:extLst>
                <a:ext uri="{FF2B5EF4-FFF2-40B4-BE49-F238E27FC236}">
                  <a16:creationId xmlns:a16="http://schemas.microsoft.com/office/drawing/2014/main" id="{CF0EE68E-6988-417D-8083-2C0439098F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4" name="Freeform 31">
              <a:extLst>
                <a:ext uri="{FF2B5EF4-FFF2-40B4-BE49-F238E27FC236}">
                  <a16:creationId xmlns:a16="http://schemas.microsoft.com/office/drawing/2014/main" id="{5977FCAA-6899-4D75-8AB1-2624D81AD53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5" name="Freeform 29">
              <a:extLst>
                <a:ext uri="{FF2B5EF4-FFF2-40B4-BE49-F238E27FC236}">
                  <a16:creationId xmlns:a16="http://schemas.microsoft.com/office/drawing/2014/main" id="{D2C1A5AD-A619-4253-B25B-CFBFB9DFD1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6" name="Freeform 30">
              <a:extLst>
                <a:ext uri="{FF2B5EF4-FFF2-40B4-BE49-F238E27FC236}">
                  <a16:creationId xmlns:a16="http://schemas.microsoft.com/office/drawing/2014/main" id="{D3255226-FDF0-442E-B7DA-41DF04E842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7" name="Freeform 31">
              <a:extLst>
                <a:ext uri="{FF2B5EF4-FFF2-40B4-BE49-F238E27FC236}">
                  <a16:creationId xmlns:a16="http://schemas.microsoft.com/office/drawing/2014/main" id="{56F12368-9674-487C-AA80-7051B6041B4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8" name="Freeform 32">
              <a:extLst>
                <a:ext uri="{FF2B5EF4-FFF2-40B4-BE49-F238E27FC236}">
                  <a16:creationId xmlns:a16="http://schemas.microsoft.com/office/drawing/2014/main" id="{711832B8-9449-4913-BC68-BB0BD02481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9" name="Freeform 29">
              <a:extLst>
                <a:ext uri="{FF2B5EF4-FFF2-40B4-BE49-F238E27FC236}">
                  <a16:creationId xmlns:a16="http://schemas.microsoft.com/office/drawing/2014/main" id="{BC64ABF5-449B-4223-8659-3E32FE8DE0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0" name="Freeform 30">
              <a:extLst>
                <a:ext uri="{FF2B5EF4-FFF2-40B4-BE49-F238E27FC236}">
                  <a16:creationId xmlns:a16="http://schemas.microsoft.com/office/drawing/2014/main" id="{D0386E01-BB64-4325-8B00-5C600DEEDAC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1" name="Freeform 31">
              <a:extLst>
                <a:ext uri="{FF2B5EF4-FFF2-40B4-BE49-F238E27FC236}">
                  <a16:creationId xmlns:a16="http://schemas.microsoft.com/office/drawing/2014/main" id="{DBAF5DF2-1187-4DC5-921F-3D582C6F0B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2" name="Freeform 32">
              <a:extLst>
                <a:ext uri="{FF2B5EF4-FFF2-40B4-BE49-F238E27FC236}">
                  <a16:creationId xmlns:a16="http://schemas.microsoft.com/office/drawing/2014/main" id="{BBF9735B-F5C8-4CF2-B2EE-C9FCF344D8B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3" name="Freeform 29">
              <a:extLst>
                <a:ext uri="{FF2B5EF4-FFF2-40B4-BE49-F238E27FC236}">
                  <a16:creationId xmlns:a16="http://schemas.microsoft.com/office/drawing/2014/main" id="{46F34481-AADE-476B-95C7-F05DD5C2D8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4" name="Freeform 30">
              <a:extLst>
                <a:ext uri="{FF2B5EF4-FFF2-40B4-BE49-F238E27FC236}">
                  <a16:creationId xmlns:a16="http://schemas.microsoft.com/office/drawing/2014/main" id="{96C4BC29-4C4A-4077-8182-396DBB576B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5" name="Freeform 31">
              <a:extLst>
                <a:ext uri="{FF2B5EF4-FFF2-40B4-BE49-F238E27FC236}">
                  <a16:creationId xmlns:a16="http://schemas.microsoft.com/office/drawing/2014/main" id="{217570C4-36E4-4AA8-BFD0-1019A9231CC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6" name="Freeform 32">
              <a:extLst>
                <a:ext uri="{FF2B5EF4-FFF2-40B4-BE49-F238E27FC236}">
                  <a16:creationId xmlns:a16="http://schemas.microsoft.com/office/drawing/2014/main" id="{AAA2BEA2-D2FC-4C19-99F4-8DBCBF2A0B1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7" name="Freeform 29">
              <a:extLst>
                <a:ext uri="{FF2B5EF4-FFF2-40B4-BE49-F238E27FC236}">
                  <a16:creationId xmlns:a16="http://schemas.microsoft.com/office/drawing/2014/main" id="{E8C97EAE-833F-49B4-AEB5-3B929C844A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8" name="Freeform 30">
              <a:extLst>
                <a:ext uri="{FF2B5EF4-FFF2-40B4-BE49-F238E27FC236}">
                  <a16:creationId xmlns:a16="http://schemas.microsoft.com/office/drawing/2014/main" id="{0550D09E-8869-4325-86CD-E108995DDBD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9" name="Freeform 31">
              <a:extLst>
                <a:ext uri="{FF2B5EF4-FFF2-40B4-BE49-F238E27FC236}">
                  <a16:creationId xmlns:a16="http://schemas.microsoft.com/office/drawing/2014/main" id="{A9AFA8E4-18B6-4581-845D-9F13360964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0" name="Freeform 32">
              <a:extLst>
                <a:ext uri="{FF2B5EF4-FFF2-40B4-BE49-F238E27FC236}">
                  <a16:creationId xmlns:a16="http://schemas.microsoft.com/office/drawing/2014/main" id="{6CAD8EC6-D576-46BF-B70A-9EBB15C8AB6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1" name="Freeform 587">
              <a:extLst>
                <a:ext uri="{FF2B5EF4-FFF2-40B4-BE49-F238E27FC236}">
                  <a16:creationId xmlns:a16="http://schemas.microsoft.com/office/drawing/2014/main" id="{6FD8427B-CE40-4DD8-939B-2E18546C94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2" name="Freeform 588">
              <a:extLst>
                <a:ext uri="{FF2B5EF4-FFF2-40B4-BE49-F238E27FC236}">
                  <a16:creationId xmlns:a16="http://schemas.microsoft.com/office/drawing/2014/main" id="{1B04A065-D77F-4A68-AEB5-3AEBC37AE9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3" name="Freeform 589">
              <a:extLst>
                <a:ext uri="{FF2B5EF4-FFF2-40B4-BE49-F238E27FC236}">
                  <a16:creationId xmlns:a16="http://schemas.microsoft.com/office/drawing/2014/main" id="{44131293-3CDB-4ECB-98B7-B1224768E8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4" name="Freeform 590">
              <a:extLst>
                <a:ext uri="{FF2B5EF4-FFF2-40B4-BE49-F238E27FC236}">
                  <a16:creationId xmlns:a16="http://schemas.microsoft.com/office/drawing/2014/main" id="{ED8566A8-1CB8-47B1-814A-30A8D700A5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5" name="Freeform 29">
              <a:extLst>
                <a:ext uri="{FF2B5EF4-FFF2-40B4-BE49-F238E27FC236}">
                  <a16:creationId xmlns:a16="http://schemas.microsoft.com/office/drawing/2014/main" id="{F106ACD6-8A0C-452C-9A2E-A347698669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6" name="Freeform 31">
              <a:extLst>
                <a:ext uri="{FF2B5EF4-FFF2-40B4-BE49-F238E27FC236}">
                  <a16:creationId xmlns:a16="http://schemas.microsoft.com/office/drawing/2014/main" id="{D7BB2413-B04D-4328-872C-0F581970589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5" name="Freeform 29">
              <a:extLst>
                <a:ext uri="{FF2B5EF4-FFF2-40B4-BE49-F238E27FC236}">
                  <a16:creationId xmlns:a16="http://schemas.microsoft.com/office/drawing/2014/main" id="{63FBF41C-AEB3-4046-A826-595978A1D0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6" name="Freeform 30">
              <a:extLst>
                <a:ext uri="{FF2B5EF4-FFF2-40B4-BE49-F238E27FC236}">
                  <a16:creationId xmlns:a16="http://schemas.microsoft.com/office/drawing/2014/main" id="{9122AE30-BACF-4CCD-9B07-5CE73BF387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7" name="Freeform 31">
              <a:extLst>
                <a:ext uri="{FF2B5EF4-FFF2-40B4-BE49-F238E27FC236}">
                  <a16:creationId xmlns:a16="http://schemas.microsoft.com/office/drawing/2014/main" id="{2BC13C36-EDC8-446A-8384-E3A8538FA7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8" name="Freeform 32">
              <a:extLst>
                <a:ext uri="{FF2B5EF4-FFF2-40B4-BE49-F238E27FC236}">
                  <a16:creationId xmlns:a16="http://schemas.microsoft.com/office/drawing/2014/main" id="{D7AA2B38-1811-47A6-AEA8-A6C69DAE36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9" name="Freeform 29">
              <a:extLst>
                <a:ext uri="{FF2B5EF4-FFF2-40B4-BE49-F238E27FC236}">
                  <a16:creationId xmlns:a16="http://schemas.microsoft.com/office/drawing/2014/main" id="{7F56B87E-4822-4DEB-AD21-D72B4C92F3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0" name="Freeform 30">
              <a:extLst>
                <a:ext uri="{FF2B5EF4-FFF2-40B4-BE49-F238E27FC236}">
                  <a16:creationId xmlns:a16="http://schemas.microsoft.com/office/drawing/2014/main" id="{148BD1A7-F4DB-4E65-A923-A25E0DF9B2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1" name="Freeform 31">
              <a:extLst>
                <a:ext uri="{FF2B5EF4-FFF2-40B4-BE49-F238E27FC236}">
                  <a16:creationId xmlns:a16="http://schemas.microsoft.com/office/drawing/2014/main" id="{9BCBF8E9-7DB4-4612-9579-AC569187C9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2" name="Freeform 32">
              <a:extLst>
                <a:ext uri="{FF2B5EF4-FFF2-40B4-BE49-F238E27FC236}">
                  <a16:creationId xmlns:a16="http://schemas.microsoft.com/office/drawing/2014/main" id="{88034BA7-AB65-4694-A441-5ABD835443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3" name="Freeform 29">
              <a:extLst>
                <a:ext uri="{FF2B5EF4-FFF2-40B4-BE49-F238E27FC236}">
                  <a16:creationId xmlns:a16="http://schemas.microsoft.com/office/drawing/2014/main" id="{7EBC240C-323B-4BA3-8164-D697285675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4" name="Freeform 30">
              <a:extLst>
                <a:ext uri="{FF2B5EF4-FFF2-40B4-BE49-F238E27FC236}">
                  <a16:creationId xmlns:a16="http://schemas.microsoft.com/office/drawing/2014/main" id="{24A0EAE1-0284-47CE-A39A-3AF503AE18B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5" name="Freeform 31">
              <a:extLst>
                <a:ext uri="{FF2B5EF4-FFF2-40B4-BE49-F238E27FC236}">
                  <a16:creationId xmlns:a16="http://schemas.microsoft.com/office/drawing/2014/main" id="{61BB443E-D8F0-4D82-99A9-CA1FB7C4E0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6" name="Freeform 32">
              <a:extLst>
                <a:ext uri="{FF2B5EF4-FFF2-40B4-BE49-F238E27FC236}">
                  <a16:creationId xmlns:a16="http://schemas.microsoft.com/office/drawing/2014/main" id="{5642677F-134C-4D89-B5B4-D5AE60337D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2FF181D4-C7D1-47ED-8B83-C171872939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B1448889-2EB5-4CFF-A526-397C04A76F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CF26832-7C8D-4682-A2C7-D65C9627112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A7B707C2-3B30-4325-916A-C035BA66E05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1" name="Freeform 447">
              <a:extLst>
                <a:ext uri="{FF2B5EF4-FFF2-40B4-BE49-F238E27FC236}">
                  <a16:creationId xmlns:a16="http://schemas.microsoft.com/office/drawing/2014/main" id="{B5707B81-2347-40FB-84BF-AEB5490F300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2" name="Freeform 448">
              <a:extLst>
                <a:ext uri="{FF2B5EF4-FFF2-40B4-BE49-F238E27FC236}">
                  <a16:creationId xmlns:a16="http://schemas.microsoft.com/office/drawing/2014/main" id="{EDFB3693-1210-41B0-AD66-C0EAE648E18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3" name="Freeform 449">
              <a:extLst>
                <a:ext uri="{FF2B5EF4-FFF2-40B4-BE49-F238E27FC236}">
                  <a16:creationId xmlns:a16="http://schemas.microsoft.com/office/drawing/2014/main" id="{21E3AC9C-D382-47FB-BE24-2BF4044A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4" name="Freeform 450">
              <a:extLst>
                <a:ext uri="{FF2B5EF4-FFF2-40B4-BE49-F238E27FC236}">
                  <a16:creationId xmlns:a16="http://schemas.microsoft.com/office/drawing/2014/main" id="{4C88C642-8E68-4914-B1A4-98DDDF3D2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5" name="Freeform 29">
              <a:extLst>
                <a:ext uri="{FF2B5EF4-FFF2-40B4-BE49-F238E27FC236}">
                  <a16:creationId xmlns:a16="http://schemas.microsoft.com/office/drawing/2014/main" id="{3B7262F5-655D-4CF0-8D93-A07F9E6202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6" name="Freeform 31">
              <a:extLst>
                <a:ext uri="{FF2B5EF4-FFF2-40B4-BE49-F238E27FC236}">
                  <a16:creationId xmlns:a16="http://schemas.microsoft.com/office/drawing/2014/main" id="{2E7DA8FB-4D80-45CD-B2E7-59776911A2F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7" name="Freeform 29">
              <a:extLst>
                <a:ext uri="{FF2B5EF4-FFF2-40B4-BE49-F238E27FC236}">
                  <a16:creationId xmlns:a16="http://schemas.microsoft.com/office/drawing/2014/main" id="{4B93FA50-2829-4B7C-9A02-57F45E9EC2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8" name="Freeform 30">
              <a:extLst>
                <a:ext uri="{FF2B5EF4-FFF2-40B4-BE49-F238E27FC236}">
                  <a16:creationId xmlns:a16="http://schemas.microsoft.com/office/drawing/2014/main" id="{36F8BAF9-9F80-45F2-BD7C-9503AEBA09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9" name="Freeform 31">
              <a:extLst>
                <a:ext uri="{FF2B5EF4-FFF2-40B4-BE49-F238E27FC236}">
                  <a16:creationId xmlns:a16="http://schemas.microsoft.com/office/drawing/2014/main" id="{8BB9088D-8A28-43F2-9C65-4BC5D5117C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0" name="Freeform 32">
              <a:extLst>
                <a:ext uri="{FF2B5EF4-FFF2-40B4-BE49-F238E27FC236}">
                  <a16:creationId xmlns:a16="http://schemas.microsoft.com/office/drawing/2014/main" id="{2A1860C0-E052-4551-B0A4-9FCD86C5B0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1" name="Freeform 29">
              <a:extLst>
                <a:ext uri="{FF2B5EF4-FFF2-40B4-BE49-F238E27FC236}">
                  <a16:creationId xmlns:a16="http://schemas.microsoft.com/office/drawing/2014/main" id="{EACDC31D-CF23-461A-8CA5-E7A173E443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2" name="Freeform 30">
              <a:extLst>
                <a:ext uri="{FF2B5EF4-FFF2-40B4-BE49-F238E27FC236}">
                  <a16:creationId xmlns:a16="http://schemas.microsoft.com/office/drawing/2014/main" id="{A80DB1DC-E6EE-402A-AD77-948CFACF1C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3" name="Freeform 31">
              <a:extLst>
                <a:ext uri="{FF2B5EF4-FFF2-40B4-BE49-F238E27FC236}">
                  <a16:creationId xmlns:a16="http://schemas.microsoft.com/office/drawing/2014/main" id="{AF79D9E3-AF8D-4346-B927-CBB14C23873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4" name="Freeform 32">
              <a:extLst>
                <a:ext uri="{FF2B5EF4-FFF2-40B4-BE49-F238E27FC236}">
                  <a16:creationId xmlns:a16="http://schemas.microsoft.com/office/drawing/2014/main" id="{B1E0B898-03AA-4946-8793-2B6BD79C7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2664D0B0-09D6-4FA8-82F9-5E73C364D9F6}"/>
              </a:ext>
            </a:extLst>
          </p:cNvPr>
          <p:cNvGrpSpPr/>
          <p:nvPr userDrawn="1"/>
        </p:nvGrpSpPr>
        <p:grpSpPr>
          <a:xfrm>
            <a:off x="83663" y="4339347"/>
            <a:ext cx="12009863" cy="176637"/>
            <a:chOff x="83663" y="4268156"/>
            <a:chExt cx="12009863" cy="176637"/>
          </a:xfrm>
        </p:grpSpPr>
        <p:sp>
          <p:nvSpPr>
            <p:cNvPr id="1439" name="Freeform 29">
              <a:extLst>
                <a:ext uri="{FF2B5EF4-FFF2-40B4-BE49-F238E27FC236}">
                  <a16:creationId xmlns:a16="http://schemas.microsoft.com/office/drawing/2014/main" id="{338F2019-30B7-4940-A78F-943E9FC2B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0" name="Freeform 30">
              <a:extLst>
                <a:ext uri="{FF2B5EF4-FFF2-40B4-BE49-F238E27FC236}">
                  <a16:creationId xmlns:a16="http://schemas.microsoft.com/office/drawing/2014/main" id="{A9F8DAD2-3476-42FF-ACE8-7A8E996301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1" name="Freeform 31">
              <a:extLst>
                <a:ext uri="{FF2B5EF4-FFF2-40B4-BE49-F238E27FC236}">
                  <a16:creationId xmlns:a16="http://schemas.microsoft.com/office/drawing/2014/main" id="{9681D8EC-C42F-4FB2-A598-A7D236B59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2" name="Freeform 32">
              <a:extLst>
                <a:ext uri="{FF2B5EF4-FFF2-40B4-BE49-F238E27FC236}">
                  <a16:creationId xmlns:a16="http://schemas.microsoft.com/office/drawing/2014/main" id="{24A63BF5-FA4A-40E3-B7C1-C198B848A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3" name="Freeform 29">
              <a:extLst>
                <a:ext uri="{FF2B5EF4-FFF2-40B4-BE49-F238E27FC236}">
                  <a16:creationId xmlns:a16="http://schemas.microsoft.com/office/drawing/2014/main" id="{0189455C-E4C5-4047-8F26-FC0422991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4" name="Freeform 30">
              <a:extLst>
                <a:ext uri="{FF2B5EF4-FFF2-40B4-BE49-F238E27FC236}">
                  <a16:creationId xmlns:a16="http://schemas.microsoft.com/office/drawing/2014/main" id="{A670E9A0-4F94-4CC5-B60F-C2D155742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5" name="Freeform 31">
              <a:extLst>
                <a:ext uri="{FF2B5EF4-FFF2-40B4-BE49-F238E27FC236}">
                  <a16:creationId xmlns:a16="http://schemas.microsoft.com/office/drawing/2014/main" id="{E336D6CE-6654-46BC-B8A9-6398208B1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6" name="Freeform 32">
              <a:extLst>
                <a:ext uri="{FF2B5EF4-FFF2-40B4-BE49-F238E27FC236}">
                  <a16:creationId xmlns:a16="http://schemas.microsoft.com/office/drawing/2014/main" id="{2C1E14D6-7B7C-4DC4-9C71-DEB9CDCC6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7" name="Freeform 29">
              <a:extLst>
                <a:ext uri="{FF2B5EF4-FFF2-40B4-BE49-F238E27FC236}">
                  <a16:creationId xmlns:a16="http://schemas.microsoft.com/office/drawing/2014/main" id="{E54D5085-E3BB-4802-9D55-A8A025BA9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8" name="Freeform 30">
              <a:extLst>
                <a:ext uri="{FF2B5EF4-FFF2-40B4-BE49-F238E27FC236}">
                  <a16:creationId xmlns:a16="http://schemas.microsoft.com/office/drawing/2014/main" id="{CFE93082-32AA-428C-845E-3B01F15575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9" name="Freeform 31">
              <a:extLst>
                <a:ext uri="{FF2B5EF4-FFF2-40B4-BE49-F238E27FC236}">
                  <a16:creationId xmlns:a16="http://schemas.microsoft.com/office/drawing/2014/main" id="{04F2075C-F771-4B38-8AA6-19DFF6DA3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0" name="Freeform 32">
              <a:extLst>
                <a:ext uri="{FF2B5EF4-FFF2-40B4-BE49-F238E27FC236}">
                  <a16:creationId xmlns:a16="http://schemas.microsoft.com/office/drawing/2014/main" id="{15626077-0892-4F56-9E9A-A91CAFC84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1" name="Freeform 29">
              <a:extLst>
                <a:ext uri="{FF2B5EF4-FFF2-40B4-BE49-F238E27FC236}">
                  <a16:creationId xmlns:a16="http://schemas.microsoft.com/office/drawing/2014/main" id="{DA548E9E-2CBC-4D21-AF0B-BE2CBB268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2" name="Freeform 30">
              <a:extLst>
                <a:ext uri="{FF2B5EF4-FFF2-40B4-BE49-F238E27FC236}">
                  <a16:creationId xmlns:a16="http://schemas.microsoft.com/office/drawing/2014/main" id="{6E8B55B4-4C66-411A-9C93-29B6E763A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3" name="Freeform 31">
              <a:extLst>
                <a:ext uri="{FF2B5EF4-FFF2-40B4-BE49-F238E27FC236}">
                  <a16:creationId xmlns:a16="http://schemas.microsoft.com/office/drawing/2014/main" id="{7433CDB3-2ACF-4924-91A9-800FF65DA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4" name="Freeform 32">
              <a:extLst>
                <a:ext uri="{FF2B5EF4-FFF2-40B4-BE49-F238E27FC236}">
                  <a16:creationId xmlns:a16="http://schemas.microsoft.com/office/drawing/2014/main" id="{F533035C-8739-479E-BF14-00C92FDC8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5" name="Freeform 477">
              <a:extLst>
                <a:ext uri="{FF2B5EF4-FFF2-40B4-BE49-F238E27FC236}">
                  <a16:creationId xmlns:a16="http://schemas.microsoft.com/office/drawing/2014/main" id="{7A45CC5D-8BC5-41BD-8D1B-7973FE3A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6" name="Freeform 478">
              <a:extLst>
                <a:ext uri="{FF2B5EF4-FFF2-40B4-BE49-F238E27FC236}">
                  <a16:creationId xmlns:a16="http://schemas.microsoft.com/office/drawing/2014/main" id="{246A887A-2A17-4D09-A6CB-9106C899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7" name="Freeform 479">
              <a:extLst>
                <a:ext uri="{FF2B5EF4-FFF2-40B4-BE49-F238E27FC236}">
                  <a16:creationId xmlns:a16="http://schemas.microsoft.com/office/drawing/2014/main" id="{E4865FF5-56B9-4618-B1C1-604520E2B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8" name="Freeform 480">
              <a:extLst>
                <a:ext uri="{FF2B5EF4-FFF2-40B4-BE49-F238E27FC236}">
                  <a16:creationId xmlns:a16="http://schemas.microsoft.com/office/drawing/2014/main" id="{D66DFE4A-CD08-4133-B866-22E5E3D1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9" name="Freeform 29">
              <a:extLst>
                <a:ext uri="{FF2B5EF4-FFF2-40B4-BE49-F238E27FC236}">
                  <a16:creationId xmlns:a16="http://schemas.microsoft.com/office/drawing/2014/main" id="{78D81E66-FEA8-4693-A372-72256233F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0" name="Freeform 31">
              <a:extLst>
                <a:ext uri="{FF2B5EF4-FFF2-40B4-BE49-F238E27FC236}">
                  <a16:creationId xmlns:a16="http://schemas.microsoft.com/office/drawing/2014/main" id="{924970A0-4510-4D6D-9B59-B1AD1432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1" name="Freeform 29">
              <a:extLst>
                <a:ext uri="{FF2B5EF4-FFF2-40B4-BE49-F238E27FC236}">
                  <a16:creationId xmlns:a16="http://schemas.microsoft.com/office/drawing/2014/main" id="{E40FB3BA-EB8B-4C2A-95C9-83F1140D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2" name="Freeform 30">
              <a:extLst>
                <a:ext uri="{FF2B5EF4-FFF2-40B4-BE49-F238E27FC236}">
                  <a16:creationId xmlns:a16="http://schemas.microsoft.com/office/drawing/2014/main" id="{2FF5D27C-7410-4784-B7E2-B8804036A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3" name="Freeform 31">
              <a:extLst>
                <a:ext uri="{FF2B5EF4-FFF2-40B4-BE49-F238E27FC236}">
                  <a16:creationId xmlns:a16="http://schemas.microsoft.com/office/drawing/2014/main" id="{6BDC48F9-D85C-4B3F-86C9-05EA08EFA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4" name="Freeform 32">
              <a:extLst>
                <a:ext uri="{FF2B5EF4-FFF2-40B4-BE49-F238E27FC236}">
                  <a16:creationId xmlns:a16="http://schemas.microsoft.com/office/drawing/2014/main" id="{CC5C7652-6138-4377-9A9F-963D444E49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5" name="Freeform 29">
              <a:extLst>
                <a:ext uri="{FF2B5EF4-FFF2-40B4-BE49-F238E27FC236}">
                  <a16:creationId xmlns:a16="http://schemas.microsoft.com/office/drawing/2014/main" id="{2A3F4B02-0C46-449C-B640-C8A3F324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6" name="Freeform 30">
              <a:extLst>
                <a:ext uri="{FF2B5EF4-FFF2-40B4-BE49-F238E27FC236}">
                  <a16:creationId xmlns:a16="http://schemas.microsoft.com/office/drawing/2014/main" id="{00771A03-8824-461A-B3A4-E460D2E5F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7" name="Freeform 31">
              <a:extLst>
                <a:ext uri="{FF2B5EF4-FFF2-40B4-BE49-F238E27FC236}">
                  <a16:creationId xmlns:a16="http://schemas.microsoft.com/office/drawing/2014/main" id="{B37EF2DC-D837-47C1-BAF4-0A9B28E70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8" name="Freeform 32">
              <a:extLst>
                <a:ext uri="{FF2B5EF4-FFF2-40B4-BE49-F238E27FC236}">
                  <a16:creationId xmlns:a16="http://schemas.microsoft.com/office/drawing/2014/main" id="{05438C75-FC41-45DF-9044-4FE2B41F9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9" name="Freeform 29">
              <a:extLst>
                <a:ext uri="{FF2B5EF4-FFF2-40B4-BE49-F238E27FC236}">
                  <a16:creationId xmlns:a16="http://schemas.microsoft.com/office/drawing/2014/main" id="{DE619581-9854-4CDD-A993-242FA47715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0" name="Freeform 30">
              <a:extLst>
                <a:ext uri="{FF2B5EF4-FFF2-40B4-BE49-F238E27FC236}">
                  <a16:creationId xmlns:a16="http://schemas.microsoft.com/office/drawing/2014/main" id="{8E3B601F-C801-4EC3-A533-23E9F91C3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1" name="Freeform 31">
              <a:extLst>
                <a:ext uri="{FF2B5EF4-FFF2-40B4-BE49-F238E27FC236}">
                  <a16:creationId xmlns:a16="http://schemas.microsoft.com/office/drawing/2014/main" id="{E8A6149C-50C4-4FC2-BA79-A54B0E020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2" name="Freeform 32">
              <a:extLst>
                <a:ext uri="{FF2B5EF4-FFF2-40B4-BE49-F238E27FC236}">
                  <a16:creationId xmlns:a16="http://schemas.microsoft.com/office/drawing/2014/main" id="{253A8C38-23AB-4365-B938-B302B431C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3" name="Freeform 29">
              <a:extLst>
                <a:ext uri="{FF2B5EF4-FFF2-40B4-BE49-F238E27FC236}">
                  <a16:creationId xmlns:a16="http://schemas.microsoft.com/office/drawing/2014/main" id="{382E235D-D964-4D7B-8FD5-7F4D354131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4" name="Freeform 30">
              <a:extLst>
                <a:ext uri="{FF2B5EF4-FFF2-40B4-BE49-F238E27FC236}">
                  <a16:creationId xmlns:a16="http://schemas.microsoft.com/office/drawing/2014/main" id="{DB740A09-9C2B-4629-8CF5-C2B6C256B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5" name="Freeform 31">
              <a:extLst>
                <a:ext uri="{FF2B5EF4-FFF2-40B4-BE49-F238E27FC236}">
                  <a16:creationId xmlns:a16="http://schemas.microsoft.com/office/drawing/2014/main" id="{F3BE38D0-3DDF-4CEC-9791-609B497D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6" name="Freeform 32">
              <a:extLst>
                <a:ext uri="{FF2B5EF4-FFF2-40B4-BE49-F238E27FC236}">
                  <a16:creationId xmlns:a16="http://schemas.microsoft.com/office/drawing/2014/main" id="{3B03933F-D52A-432D-AE9F-8D9234113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7" name="Freeform 499">
              <a:extLst>
                <a:ext uri="{FF2B5EF4-FFF2-40B4-BE49-F238E27FC236}">
                  <a16:creationId xmlns:a16="http://schemas.microsoft.com/office/drawing/2014/main" id="{5A4AEFAF-63D8-44BB-AE45-9545D20851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8" name="Freeform 500">
              <a:extLst>
                <a:ext uri="{FF2B5EF4-FFF2-40B4-BE49-F238E27FC236}">
                  <a16:creationId xmlns:a16="http://schemas.microsoft.com/office/drawing/2014/main" id="{2BB82494-4BA1-40E6-9E2A-F58B0AEF69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9" name="Freeform 501">
              <a:extLst>
                <a:ext uri="{FF2B5EF4-FFF2-40B4-BE49-F238E27FC236}">
                  <a16:creationId xmlns:a16="http://schemas.microsoft.com/office/drawing/2014/main" id="{9F6C5321-F033-4DAF-B0F4-A74525DB3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0" name="Freeform 502">
              <a:extLst>
                <a:ext uri="{FF2B5EF4-FFF2-40B4-BE49-F238E27FC236}">
                  <a16:creationId xmlns:a16="http://schemas.microsoft.com/office/drawing/2014/main" id="{D6151E53-BCED-451D-84EF-E182739DF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1" name="Freeform 29">
              <a:extLst>
                <a:ext uri="{FF2B5EF4-FFF2-40B4-BE49-F238E27FC236}">
                  <a16:creationId xmlns:a16="http://schemas.microsoft.com/office/drawing/2014/main" id="{3111E34A-3388-465E-83CD-198A78D5E7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2" name="Freeform 31">
              <a:extLst>
                <a:ext uri="{FF2B5EF4-FFF2-40B4-BE49-F238E27FC236}">
                  <a16:creationId xmlns:a16="http://schemas.microsoft.com/office/drawing/2014/main" id="{8C386E69-1238-4C66-8BF5-BC80D3B9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9" name="Freeform 29">
              <a:extLst>
                <a:ext uri="{FF2B5EF4-FFF2-40B4-BE49-F238E27FC236}">
                  <a16:creationId xmlns:a16="http://schemas.microsoft.com/office/drawing/2014/main" id="{4812AC64-8206-4874-8920-4FF50F74C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0" name="Freeform 30">
              <a:extLst>
                <a:ext uri="{FF2B5EF4-FFF2-40B4-BE49-F238E27FC236}">
                  <a16:creationId xmlns:a16="http://schemas.microsoft.com/office/drawing/2014/main" id="{4B3C723A-1097-47DE-A2B4-F8D4DE5EA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1" name="Freeform 31">
              <a:extLst>
                <a:ext uri="{FF2B5EF4-FFF2-40B4-BE49-F238E27FC236}">
                  <a16:creationId xmlns:a16="http://schemas.microsoft.com/office/drawing/2014/main" id="{5F1AC1EA-A808-45F9-8E2A-8DFB8DEA7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2" name="Freeform 32">
              <a:extLst>
                <a:ext uri="{FF2B5EF4-FFF2-40B4-BE49-F238E27FC236}">
                  <a16:creationId xmlns:a16="http://schemas.microsoft.com/office/drawing/2014/main" id="{C1782D5D-53B7-49AA-BB85-225660138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3" name="Freeform 29">
              <a:extLst>
                <a:ext uri="{FF2B5EF4-FFF2-40B4-BE49-F238E27FC236}">
                  <a16:creationId xmlns:a16="http://schemas.microsoft.com/office/drawing/2014/main" id="{1643AFEE-5E62-43D3-99A8-7F1420936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4" name="Freeform 30">
              <a:extLst>
                <a:ext uri="{FF2B5EF4-FFF2-40B4-BE49-F238E27FC236}">
                  <a16:creationId xmlns:a16="http://schemas.microsoft.com/office/drawing/2014/main" id="{290C7006-CF1F-4094-AE94-11B190852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5" name="Freeform 31">
              <a:extLst>
                <a:ext uri="{FF2B5EF4-FFF2-40B4-BE49-F238E27FC236}">
                  <a16:creationId xmlns:a16="http://schemas.microsoft.com/office/drawing/2014/main" id="{FB0E67D2-2174-491A-B60D-683E92B2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6" name="Freeform 32">
              <a:extLst>
                <a:ext uri="{FF2B5EF4-FFF2-40B4-BE49-F238E27FC236}">
                  <a16:creationId xmlns:a16="http://schemas.microsoft.com/office/drawing/2014/main" id="{A49BFDEE-B2E5-4A79-B9B7-95A44E3A2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7" name="Freeform 29">
              <a:extLst>
                <a:ext uri="{FF2B5EF4-FFF2-40B4-BE49-F238E27FC236}">
                  <a16:creationId xmlns:a16="http://schemas.microsoft.com/office/drawing/2014/main" id="{63AD8FE8-EA3A-4ECE-8417-80888AA99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8" name="Freeform 30">
              <a:extLst>
                <a:ext uri="{FF2B5EF4-FFF2-40B4-BE49-F238E27FC236}">
                  <a16:creationId xmlns:a16="http://schemas.microsoft.com/office/drawing/2014/main" id="{F273511D-9A4C-4E63-B37B-1D415FB30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9" name="Freeform 31">
              <a:extLst>
                <a:ext uri="{FF2B5EF4-FFF2-40B4-BE49-F238E27FC236}">
                  <a16:creationId xmlns:a16="http://schemas.microsoft.com/office/drawing/2014/main" id="{10B7B65E-BBB1-41B7-A4A5-C231AA00F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0" name="Freeform 32">
              <a:extLst>
                <a:ext uri="{FF2B5EF4-FFF2-40B4-BE49-F238E27FC236}">
                  <a16:creationId xmlns:a16="http://schemas.microsoft.com/office/drawing/2014/main" id="{274C6834-FB5B-4D95-A67A-25025402C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1" name="Freeform 29">
              <a:extLst>
                <a:ext uri="{FF2B5EF4-FFF2-40B4-BE49-F238E27FC236}">
                  <a16:creationId xmlns:a16="http://schemas.microsoft.com/office/drawing/2014/main" id="{D1C3A114-2E61-49AE-BEF2-5E4ADA6FF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2" name="Freeform 30">
              <a:extLst>
                <a:ext uri="{FF2B5EF4-FFF2-40B4-BE49-F238E27FC236}">
                  <a16:creationId xmlns:a16="http://schemas.microsoft.com/office/drawing/2014/main" id="{5C79E0F9-2E7D-4924-97CF-ACCC09435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3" name="Freeform 31">
              <a:extLst>
                <a:ext uri="{FF2B5EF4-FFF2-40B4-BE49-F238E27FC236}">
                  <a16:creationId xmlns:a16="http://schemas.microsoft.com/office/drawing/2014/main" id="{9E3D83BD-EB97-45D4-8DB9-5D98F5703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4" name="Freeform 32">
              <a:extLst>
                <a:ext uri="{FF2B5EF4-FFF2-40B4-BE49-F238E27FC236}">
                  <a16:creationId xmlns:a16="http://schemas.microsoft.com/office/drawing/2014/main" id="{03A750A3-5E66-42B0-8F35-A27F836EC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5" name="Freeform 387">
              <a:extLst>
                <a:ext uri="{FF2B5EF4-FFF2-40B4-BE49-F238E27FC236}">
                  <a16:creationId xmlns:a16="http://schemas.microsoft.com/office/drawing/2014/main" id="{6281DA3F-CC25-49E5-A66F-D1C5E3A8E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6" name="Freeform 388">
              <a:extLst>
                <a:ext uri="{FF2B5EF4-FFF2-40B4-BE49-F238E27FC236}">
                  <a16:creationId xmlns:a16="http://schemas.microsoft.com/office/drawing/2014/main" id="{777BF4C0-C01F-47BA-BBE7-65F078FB5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7" name="Freeform 389">
              <a:extLst>
                <a:ext uri="{FF2B5EF4-FFF2-40B4-BE49-F238E27FC236}">
                  <a16:creationId xmlns:a16="http://schemas.microsoft.com/office/drawing/2014/main" id="{4567BBA9-E18E-4ACE-A327-E3F8744B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8" name="Freeform 390">
              <a:extLst>
                <a:ext uri="{FF2B5EF4-FFF2-40B4-BE49-F238E27FC236}">
                  <a16:creationId xmlns:a16="http://schemas.microsoft.com/office/drawing/2014/main" id="{94CED3DB-9321-488E-B8F3-A1494765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9" name="Freeform 29">
              <a:extLst>
                <a:ext uri="{FF2B5EF4-FFF2-40B4-BE49-F238E27FC236}">
                  <a16:creationId xmlns:a16="http://schemas.microsoft.com/office/drawing/2014/main" id="{E0DCD76E-41A0-4E54-A199-A4D1DEF053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0" name="Freeform 31">
              <a:extLst>
                <a:ext uri="{FF2B5EF4-FFF2-40B4-BE49-F238E27FC236}">
                  <a16:creationId xmlns:a16="http://schemas.microsoft.com/office/drawing/2014/main" id="{4573DADF-B71E-48A1-810F-4A59580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1" name="Freeform 29">
              <a:extLst>
                <a:ext uri="{FF2B5EF4-FFF2-40B4-BE49-F238E27FC236}">
                  <a16:creationId xmlns:a16="http://schemas.microsoft.com/office/drawing/2014/main" id="{36BB6503-5721-4913-B98C-335FEDF85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2" name="Freeform 30">
              <a:extLst>
                <a:ext uri="{FF2B5EF4-FFF2-40B4-BE49-F238E27FC236}">
                  <a16:creationId xmlns:a16="http://schemas.microsoft.com/office/drawing/2014/main" id="{5BFFB639-C4B5-4D63-970D-89BBF17C1D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3" name="Freeform 31">
              <a:extLst>
                <a:ext uri="{FF2B5EF4-FFF2-40B4-BE49-F238E27FC236}">
                  <a16:creationId xmlns:a16="http://schemas.microsoft.com/office/drawing/2014/main" id="{B58A182B-4A34-46DB-8B84-AD041409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4" name="Freeform 32">
              <a:extLst>
                <a:ext uri="{FF2B5EF4-FFF2-40B4-BE49-F238E27FC236}">
                  <a16:creationId xmlns:a16="http://schemas.microsoft.com/office/drawing/2014/main" id="{6A72788A-690F-4F1D-B649-425ED8E0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5" name="Freeform 397">
              <a:extLst>
                <a:ext uri="{FF2B5EF4-FFF2-40B4-BE49-F238E27FC236}">
                  <a16:creationId xmlns:a16="http://schemas.microsoft.com/office/drawing/2014/main" id="{06E03F44-3285-488D-AAA1-4D8191301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6" name="Freeform 398">
              <a:extLst>
                <a:ext uri="{FF2B5EF4-FFF2-40B4-BE49-F238E27FC236}">
                  <a16:creationId xmlns:a16="http://schemas.microsoft.com/office/drawing/2014/main" id="{19C15FB1-7603-42FD-8D30-73790AECC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7" name="Freeform 399">
              <a:extLst>
                <a:ext uri="{FF2B5EF4-FFF2-40B4-BE49-F238E27FC236}">
                  <a16:creationId xmlns:a16="http://schemas.microsoft.com/office/drawing/2014/main" id="{99AF4FB3-B6A8-4620-AC8D-D4610F9C8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8" name="Freeform 400">
              <a:extLst>
                <a:ext uri="{FF2B5EF4-FFF2-40B4-BE49-F238E27FC236}">
                  <a16:creationId xmlns:a16="http://schemas.microsoft.com/office/drawing/2014/main" id="{D01F5421-B470-48C5-8853-A376B42CE9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1D84FA7B-137F-435D-8123-CAB304758178}"/>
              </a:ext>
            </a:extLst>
          </p:cNvPr>
          <p:cNvGrpSpPr/>
          <p:nvPr userDrawn="1"/>
        </p:nvGrpSpPr>
        <p:grpSpPr>
          <a:xfrm>
            <a:off x="83663" y="4624381"/>
            <a:ext cx="12009864" cy="176637"/>
            <a:chOff x="83663" y="4565932"/>
            <a:chExt cx="12009864" cy="176637"/>
          </a:xfrm>
        </p:grpSpPr>
        <p:sp>
          <p:nvSpPr>
            <p:cNvPr id="1483" name="Freeform 29">
              <a:extLst>
                <a:ext uri="{FF2B5EF4-FFF2-40B4-BE49-F238E27FC236}">
                  <a16:creationId xmlns:a16="http://schemas.microsoft.com/office/drawing/2014/main" id="{C937C581-F1E8-4EE5-A0EB-72611DAEEF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4" name="Freeform 30">
              <a:extLst>
                <a:ext uri="{FF2B5EF4-FFF2-40B4-BE49-F238E27FC236}">
                  <a16:creationId xmlns:a16="http://schemas.microsoft.com/office/drawing/2014/main" id="{8AB6E3AC-6856-4DAF-999A-381193C542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5" name="Freeform 31">
              <a:extLst>
                <a:ext uri="{FF2B5EF4-FFF2-40B4-BE49-F238E27FC236}">
                  <a16:creationId xmlns:a16="http://schemas.microsoft.com/office/drawing/2014/main" id="{65FBE7BB-D0B5-49F5-B626-D60B901DB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6" name="Freeform 32">
              <a:extLst>
                <a:ext uri="{FF2B5EF4-FFF2-40B4-BE49-F238E27FC236}">
                  <a16:creationId xmlns:a16="http://schemas.microsoft.com/office/drawing/2014/main" id="{1149472C-344F-48A5-A8A8-69FF8C74A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7" name="Freeform 29">
              <a:extLst>
                <a:ext uri="{FF2B5EF4-FFF2-40B4-BE49-F238E27FC236}">
                  <a16:creationId xmlns:a16="http://schemas.microsoft.com/office/drawing/2014/main" id="{27C8463D-660A-41DE-ADB6-5FF28F1E7F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8" name="Freeform 30">
              <a:extLst>
                <a:ext uri="{FF2B5EF4-FFF2-40B4-BE49-F238E27FC236}">
                  <a16:creationId xmlns:a16="http://schemas.microsoft.com/office/drawing/2014/main" id="{E79B9E7A-1FE4-445E-8762-8A0CD2ADAD0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9" name="Freeform 31">
              <a:extLst>
                <a:ext uri="{FF2B5EF4-FFF2-40B4-BE49-F238E27FC236}">
                  <a16:creationId xmlns:a16="http://schemas.microsoft.com/office/drawing/2014/main" id="{8B498E98-9565-4A6D-9783-857C0CEAA3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0" name="Freeform 32">
              <a:extLst>
                <a:ext uri="{FF2B5EF4-FFF2-40B4-BE49-F238E27FC236}">
                  <a16:creationId xmlns:a16="http://schemas.microsoft.com/office/drawing/2014/main" id="{9915BEAD-5A39-4D6F-AB16-BB3BD1F60A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1" name="Freeform 29">
              <a:extLst>
                <a:ext uri="{FF2B5EF4-FFF2-40B4-BE49-F238E27FC236}">
                  <a16:creationId xmlns:a16="http://schemas.microsoft.com/office/drawing/2014/main" id="{3A054EDD-46E6-4BFA-8EDA-3A3B36E07F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2" name="Freeform 30">
              <a:extLst>
                <a:ext uri="{FF2B5EF4-FFF2-40B4-BE49-F238E27FC236}">
                  <a16:creationId xmlns:a16="http://schemas.microsoft.com/office/drawing/2014/main" id="{C1E6A53E-70F6-4A4A-A6D1-0D38FFEFFC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3" name="Freeform 31">
              <a:extLst>
                <a:ext uri="{FF2B5EF4-FFF2-40B4-BE49-F238E27FC236}">
                  <a16:creationId xmlns:a16="http://schemas.microsoft.com/office/drawing/2014/main" id="{0847C902-8369-4CF9-9A1E-6E824E4F6E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8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4" name="Freeform 32">
              <a:extLst>
                <a:ext uri="{FF2B5EF4-FFF2-40B4-BE49-F238E27FC236}">
                  <a16:creationId xmlns:a16="http://schemas.microsoft.com/office/drawing/2014/main" id="{F51AD32E-1551-4707-B22D-9DE28F1E32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8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5" name="Freeform 29">
              <a:extLst>
                <a:ext uri="{FF2B5EF4-FFF2-40B4-BE49-F238E27FC236}">
                  <a16:creationId xmlns:a16="http://schemas.microsoft.com/office/drawing/2014/main" id="{F5F52CFD-D509-4CEE-AE3C-1E8820ABDB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6" name="Freeform 30">
              <a:extLst>
                <a:ext uri="{FF2B5EF4-FFF2-40B4-BE49-F238E27FC236}">
                  <a16:creationId xmlns:a16="http://schemas.microsoft.com/office/drawing/2014/main" id="{AE5F8FA5-6225-47A1-BD8B-DEF29B20D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953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7" name="Freeform 31">
              <a:extLst>
                <a:ext uri="{FF2B5EF4-FFF2-40B4-BE49-F238E27FC236}">
                  <a16:creationId xmlns:a16="http://schemas.microsoft.com/office/drawing/2014/main" id="{00AD553A-E251-4741-A8B8-AC425803B2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8" name="Freeform 32">
              <a:extLst>
                <a:ext uri="{FF2B5EF4-FFF2-40B4-BE49-F238E27FC236}">
                  <a16:creationId xmlns:a16="http://schemas.microsoft.com/office/drawing/2014/main" id="{620D7601-2FFB-4AB7-ADAF-0372789A49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6629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9" name="Freeform 521">
              <a:extLst>
                <a:ext uri="{FF2B5EF4-FFF2-40B4-BE49-F238E27FC236}">
                  <a16:creationId xmlns:a16="http://schemas.microsoft.com/office/drawing/2014/main" id="{7CC481C5-CBCA-4938-9317-06D30CB61A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0" name="Freeform 522">
              <a:extLst>
                <a:ext uri="{FF2B5EF4-FFF2-40B4-BE49-F238E27FC236}">
                  <a16:creationId xmlns:a16="http://schemas.microsoft.com/office/drawing/2014/main" id="{4390D331-8BAF-43EC-AA81-47BDAAD2372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476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1" name="Freeform 523">
              <a:extLst>
                <a:ext uri="{FF2B5EF4-FFF2-40B4-BE49-F238E27FC236}">
                  <a16:creationId xmlns:a16="http://schemas.microsoft.com/office/drawing/2014/main" id="{EC41EF87-4F67-45D5-B0C2-E1ED9D4C95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799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2" name="Freeform 524">
              <a:extLst>
                <a:ext uri="{FF2B5EF4-FFF2-40B4-BE49-F238E27FC236}">
                  <a16:creationId xmlns:a16="http://schemas.microsoft.com/office/drawing/2014/main" id="{8504F518-73C8-4C62-BD8B-8DBEABE06B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1860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3" name="Freeform 29">
              <a:extLst>
                <a:ext uri="{FF2B5EF4-FFF2-40B4-BE49-F238E27FC236}">
                  <a16:creationId xmlns:a16="http://schemas.microsoft.com/office/drawing/2014/main" id="{85666856-FDFD-4A1B-8839-FF9140B4F1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4" name="Freeform 31">
              <a:extLst>
                <a:ext uri="{FF2B5EF4-FFF2-40B4-BE49-F238E27FC236}">
                  <a16:creationId xmlns:a16="http://schemas.microsoft.com/office/drawing/2014/main" id="{1F2CFB71-F2D6-403C-953F-4175EAF28C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5" name="Freeform 29">
              <a:extLst>
                <a:ext uri="{FF2B5EF4-FFF2-40B4-BE49-F238E27FC236}">
                  <a16:creationId xmlns:a16="http://schemas.microsoft.com/office/drawing/2014/main" id="{BB5F7F24-9D5C-42F3-8F4E-819FE5D9128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0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6" name="Freeform 30">
              <a:extLst>
                <a:ext uri="{FF2B5EF4-FFF2-40B4-BE49-F238E27FC236}">
                  <a16:creationId xmlns:a16="http://schemas.microsoft.com/office/drawing/2014/main" id="{2F2CCFB0-04D7-40B8-B976-349093F2F3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7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7" name="Freeform 31">
              <a:extLst>
                <a:ext uri="{FF2B5EF4-FFF2-40B4-BE49-F238E27FC236}">
                  <a16:creationId xmlns:a16="http://schemas.microsoft.com/office/drawing/2014/main" id="{7A31D7EF-F0E9-49A2-831C-6BC9C663610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2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8" name="Freeform 32">
              <a:extLst>
                <a:ext uri="{FF2B5EF4-FFF2-40B4-BE49-F238E27FC236}">
                  <a16:creationId xmlns:a16="http://schemas.microsoft.com/office/drawing/2014/main" id="{E74515D6-90D4-424F-B0DF-5263CC8FC4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2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9" name="Freeform 29">
              <a:extLst>
                <a:ext uri="{FF2B5EF4-FFF2-40B4-BE49-F238E27FC236}">
                  <a16:creationId xmlns:a16="http://schemas.microsoft.com/office/drawing/2014/main" id="{405CE857-C882-45B2-9A83-71F3F4E2A8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39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0" name="Freeform 30">
              <a:extLst>
                <a:ext uri="{FF2B5EF4-FFF2-40B4-BE49-F238E27FC236}">
                  <a16:creationId xmlns:a16="http://schemas.microsoft.com/office/drawing/2014/main" id="{39CE3DC5-15D2-4C32-9F0C-5DECC99875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1" name="Freeform 31">
              <a:extLst>
                <a:ext uri="{FF2B5EF4-FFF2-40B4-BE49-F238E27FC236}">
                  <a16:creationId xmlns:a16="http://schemas.microsoft.com/office/drawing/2014/main" id="{9B3D6FF0-FD04-48BD-9AC9-61F1B4C713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3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2" name="Freeform 32">
              <a:extLst>
                <a:ext uri="{FF2B5EF4-FFF2-40B4-BE49-F238E27FC236}">
                  <a16:creationId xmlns:a16="http://schemas.microsoft.com/office/drawing/2014/main" id="{55AD8B73-7F23-4953-A821-5C71E924EE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3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3" name="Freeform 29">
              <a:extLst>
                <a:ext uri="{FF2B5EF4-FFF2-40B4-BE49-F238E27FC236}">
                  <a16:creationId xmlns:a16="http://schemas.microsoft.com/office/drawing/2014/main" id="{BC7C1AE2-E345-4BEB-B2D8-B3527422AA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4" name="Freeform 30">
              <a:extLst>
                <a:ext uri="{FF2B5EF4-FFF2-40B4-BE49-F238E27FC236}">
                  <a16:creationId xmlns:a16="http://schemas.microsoft.com/office/drawing/2014/main" id="{AE3DF518-18F0-4594-A49B-320DBC91C5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5" name="Freeform 31">
              <a:extLst>
                <a:ext uri="{FF2B5EF4-FFF2-40B4-BE49-F238E27FC236}">
                  <a16:creationId xmlns:a16="http://schemas.microsoft.com/office/drawing/2014/main" id="{3B006AD8-014D-4405-89E0-C042C724EE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5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6" name="Freeform 32">
              <a:extLst>
                <a:ext uri="{FF2B5EF4-FFF2-40B4-BE49-F238E27FC236}">
                  <a16:creationId xmlns:a16="http://schemas.microsoft.com/office/drawing/2014/main" id="{8C1BCB6A-7558-45BB-A05E-3F1EEAE9C5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4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7" name="Freeform 29">
              <a:extLst>
                <a:ext uri="{FF2B5EF4-FFF2-40B4-BE49-F238E27FC236}">
                  <a16:creationId xmlns:a16="http://schemas.microsoft.com/office/drawing/2014/main" id="{06D7BA0B-491B-4753-B7E8-709D6B4DA29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8" name="Freeform 30">
              <a:extLst>
                <a:ext uri="{FF2B5EF4-FFF2-40B4-BE49-F238E27FC236}">
                  <a16:creationId xmlns:a16="http://schemas.microsoft.com/office/drawing/2014/main" id="{B1DBAF15-6885-4F93-8FFF-382A0071A07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706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9" name="Freeform 31">
              <a:extLst>
                <a:ext uri="{FF2B5EF4-FFF2-40B4-BE49-F238E27FC236}">
                  <a16:creationId xmlns:a16="http://schemas.microsoft.com/office/drawing/2014/main" id="{ACFF2DCE-0E0E-4FB4-AC0E-AE8F1FADFA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0" name="Freeform 32">
              <a:extLst>
                <a:ext uri="{FF2B5EF4-FFF2-40B4-BE49-F238E27FC236}">
                  <a16:creationId xmlns:a16="http://schemas.microsoft.com/office/drawing/2014/main" id="{7D8A1C9A-F3EE-44EF-B1C6-5ADC2AB65FA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4155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1" name="Freeform 543">
              <a:extLst>
                <a:ext uri="{FF2B5EF4-FFF2-40B4-BE49-F238E27FC236}">
                  <a16:creationId xmlns:a16="http://schemas.microsoft.com/office/drawing/2014/main" id="{8D31C02C-ECA9-47DB-AFC1-95A662649D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2" name="Freeform 544">
              <a:extLst>
                <a:ext uri="{FF2B5EF4-FFF2-40B4-BE49-F238E27FC236}">
                  <a16:creationId xmlns:a16="http://schemas.microsoft.com/office/drawing/2014/main" id="{7119BBF5-4BAF-4783-975C-0BAE53E06C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29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3" name="Freeform 545">
              <a:extLst>
                <a:ext uri="{FF2B5EF4-FFF2-40B4-BE49-F238E27FC236}">
                  <a16:creationId xmlns:a16="http://schemas.microsoft.com/office/drawing/2014/main" id="{60FC0D9C-1D31-44B8-9724-3C9763D900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4" name="Freeform 546">
              <a:extLst>
                <a:ext uri="{FF2B5EF4-FFF2-40B4-BE49-F238E27FC236}">
                  <a16:creationId xmlns:a16="http://schemas.microsoft.com/office/drawing/2014/main" id="{E734F067-AC1A-462F-B0E7-76A01487A7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9387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5" name="Freeform 29">
              <a:extLst>
                <a:ext uri="{FF2B5EF4-FFF2-40B4-BE49-F238E27FC236}">
                  <a16:creationId xmlns:a16="http://schemas.microsoft.com/office/drawing/2014/main" id="{EC3FABBB-B8A8-4FA2-B85B-8C13947C6C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6" name="Freeform 31">
              <a:extLst>
                <a:ext uri="{FF2B5EF4-FFF2-40B4-BE49-F238E27FC236}">
                  <a16:creationId xmlns:a16="http://schemas.microsoft.com/office/drawing/2014/main" id="{11705EB2-6098-4F4C-B24F-715E341EFD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9" name="Freeform 30">
              <a:extLst>
                <a:ext uri="{FF2B5EF4-FFF2-40B4-BE49-F238E27FC236}">
                  <a16:creationId xmlns:a16="http://schemas.microsoft.com/office/drawing/2014/main" id="{AB37FD2C-9E00-4BC8-ABBD-CB89D6A6A7F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4480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0" name="Freeform 32">
              <a:extLst>
                <a:ext uri="{FF2B5EF4-FFF2-40B4-BE49-F238E27FC236}">
                  <a16:creationId xmlns:a16="http://schemas.microsoft.com/office/drawing/2014/main" id="{81FCB7E9-DF42-4DFA-8CBC-6E2E558F97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81575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1" name="Freeform 403">
              <a:extLst>
                <a:ext uri="{FF2B5EF4-FFF2-40B4-BE49-F238E27FC236}">
                  <a16:creationId xmlns:a16="http://schemas.microsoft.com/office/drawing/2014/main" id="{3BB3266A-CA1B-40F7-BE0C-E8248A19BC8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2" name="Freeform 404">
              <a:extLst>
                <a:ext uri="{FF2B5EF4-FFF2-40B4-BE49-F238E27FC236}">
                  <a16:creationId xmlns:a16="http://schemas.microsoft.com/office/drawing/2014/main" id="{7068B3ED-3349-4B2F-B97A-7C7D7E74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9711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3" name="Freeform 405">
              <a:extLst>
                <a:ext uri="{FF2B5EF4-FFF2-40B4-BE49-F238E27FC236}">
                  <a16:creationId xmlns:a16="http://schemas.microsoft.com/office/drawing/2014/main" id="{7489CBA4-6F95-4D46-BEA4-CDF605EBD7E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5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4" name="Freeform 406">
              <a:extLst>
                <a:ext uri="{FF2B5EF4-FFF2-40B4-BE49-F238E27FC236}">
                  <a16:creationId xmlns:a16="http://schemas.microsoft.com/office/drawing/2014/main" id="{59D3E069-0B6A-4F72-AD06-60AC6D3C3C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6806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5" name="Freeform 29">
              <a:extLst>
                <a:ext uri="{FF2B5EF4-FFF2-40B4-BE49-F238E27FC236}">
                  <a16:creationId xmlns:a16="http://schemas.microsoft.com/office/drawing/2014/main" id="{250DC0F7-E1F3-4C96-8CBC-7E56820F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6" name="Freeform 31">
              <a:extLst>
                <a:ext uri="{FF2B5EF4-FFF2-40B4-BE49-F238E27FC236}">
                  <a16:creationId xmlns:a16="http://schemas.microsoft.com/office/drawing/2014/main" id="{F12D4549-53E7-4C67-A14A-0D964BFA42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7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7" name="Freeform 29">
              <a:extLst>
                <a:ext uri="{FF2B5EF4-FFF2-40B4-BE49-F238E27FC236}">
                  <a16:creationId xmlns:a16="http://schemas.microsoft.com/office/drawing/2014/main" id="{19951FF1-60C6-47B1-AF2C-F40C4EE753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8" name="Freeform 30">
              <a:extLst>
                <a:ext uri="{FF2B5EF4-FFF2-40B4-BE49-F238E27FC236}">
                  <a16:creationId xmlns:a16="http://schemas.microsoft.com/office/drawing/2014/main" id="{3ED012F8-EE57-4D38-AAD4-71CB3021FC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9" name="Freeform 31">
              <a:extLst>
                <a:ext uri="{FF2B5EF4-FFF2-40B4-BE49-F238E27FC236}">
                  <a16:creationId xmlns:a16="http://schemas.microsoft.com/office/drawing/2014/main" id="{F3F16648-94AE-4AE9-8C3D-4E6FD8A31A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48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0" name="Freeform 32">
              <a:extLst>
                <a:ext uri="{FF2B5EF4-FFF2-40B4-BE49-F238E27FC236}">
                  <a16:creationId xmlns:a16="http://schemas.microsoft.com/office/drawing/2014/main" id="{CD7E7518-1B9B-4598-9C91-FA90439330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08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1" name="Freeform 29">
              <a:extLst>
                <a:ext uri="{FF2B5EF4-FFF2-40B4-BE49-F238E27FC236}">
                  <a16:creationId xmlns:a16="http://schemas.microsoft.com/office/drawing/2014/main" id="{3941B248-CCDE-4636-B2D4-383A2A8184C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2" name="Freeform 30">
              <a:extLst>
                <a:ext uri="{FF2B5EF4-FFF2-40B4-BE49-F238E27FC236}">
                  <a16:creationId xmlns:a16="http://schemas.microsoft.com/office/drawing/2014/main" id="{EC354383-FE6D-432D-9B44-9678692D20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4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3" name="Freeform 31">
              <a:extLst>
                <a:ext uri="{FF2B5EF4-FFF2-40B4-BE49-F238E27FC236}">
                  <a16:creationId xmlns:a16="http://schemas.microsoft.com/office/drawing/2014/main" id="{AD655EA7-4C03-4551-87A3-EE80F968B4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0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4" name="Freeform 32">
              <a:extLst>
                <a:ext uri="{FF2B5EF4-FFF2-40B4-BE49-F238E27FC236}">
                  <a16:creationId xmlns:a16="http://schemas.microsoft.com/office/drawing/2014/main" id="{7C467E05-4239-4004-BB79-DBDF28E8E1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39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5" name="Freeform 29">
              <a:extLst>
                <a:ext uri="{FF2B5EF4-FFF2-40B4-BE49-F238E27FC236}">
                  <a16:creationId xmlns:a16="http://schemas.microsoft.com/office/drawing/2014/main" id="{654A7B82-19E5-4C52-9815-6360825A97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6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6" name="Freeform 30">
              <a:extLst>
                <a:ext uri="{FF2B5EF4-FFF2-40B4-BE49-F238E27FC236}">
                  <a16:creationId xmlns:a16="http://schemas.microsoft.com/office/drawing/2014/main" id="{BE9C8B7C-90B5-4D20-A3A6-C6A6C0AB1AB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7" name="Freeform 31">
              <a:extLst>
                <a:ext uri="{FF2B5EF4-FFF2-40B4-BE49-F238E27FC236}">
                  <a16:creationId xmlns:a16="http://schemas.microsoft.com/office/drawing/2014/main" id="{BDB01185-BFCF-41D8-89FD-6223C86456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1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8" name="Freeform 32">
              <a:extLst>
                <a:ext uri="{FF2B5EF4-FFF2-40B4-BE49-F238E27FC236}">
                  <a16:creationId xmlns:a16="http://schemas.microsoft.com/office/drawing/2014/main" id="{D5BD919D-F1BC-491A-B230-82B6636209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0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9" name="Freeform 29">
              <a:extLst>
                <a:ext uri="{FF2B5EF4-FFF2-40B4-BE49-F238E27FC236}">
                  <a16:creationId xmlns:a16="http://schemas.microsoft.com/office/drawing/2014/main" id="{8F888A3E-BD98-4319-A588-29DB0CAA52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0" name="Freeform 30">
              <a:extLst>
                <a:ext uri="{FF2B5EF4-FFF2-40B4-BE49-F238E27FC236}">
                  <a16:creationId xmlns:a16="http://schemas.microsoft.com/office/drawing/2014/main" id="{F0A4516F-3629-4F6C-B296-75E27FA0FD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7200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1" name="Freeform 31">
              <a:extLst>
                <a:ext uri="{FF2B5EF4-FFF2-40B4-BE49-F238E27FC236}">
                  <a16:creationId xmlns:a16="http://schemas.microsoft.com/office/drawing/2014/main" id="{8F8FC7E2-88C3-4BAF-86AF-4775501DF1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2" name="Freeform 32">
              <a:extLst>
                <a:ext uri="{FF2B5EF4-FFF2-40B4-BE49-F238E27FC236}">
                  <a16:creationId xmlns:a16="http://schemas.microsoft.com/office/drawing/2014/main" id="{EC7CC34A-D67E-41B5-A4BA-4E4B5F6638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9101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3" name="Freeform 425">
              <a:extLst>
                <a:ext uri="{FF2B5EF4-FFF2-40B4-BE49-F238E27FC236}">
                  <a16:creationId xmlns:a16="http://schemas.microsoft.com/office/drawing/2014/main" id="{90A95DA3-8F9E-421C-9174-8BF9AA504F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4" name="Freeform 426">
              <a:extLst>
                <a:ext uri="{FF2B5EF4-FFF2-40B4-BE49-F238E27FC236}">
                  <a16:creationId xmlns:a16="http://schemas.microsoft.com/office/drawing/2014/main" id="{18334280-7FF6-451B-95BE-02C757D421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723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5" name="Freeform 427">
              <a:extLst>
                <a:ext uri="{FF2B5EF4-FFF2-40B4-BE49-F238E27FC236}">
                  <a16:creationId xmlns:a16="http://schemas.microsoft.com/office/drawing/2014/main" id="{FA68E6DA-BE3E-4D5E-9AF6-5B4A355FE63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6" name="Freeform 428">
              <a:extLst>
                <a:ext uri="{FF2B5EF4-FFF2-40B4-BE49-F238E27FC236}">
                  <a16:creationId xmlns:a16="http://schemas.microsoft.com/office/drawing/2014/main" id="{83E59028-5940-4368-80BA-ABEA718E993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4332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7" name="Freeform 29">
              <a:extLst>
                <a:ext uri="{FF2B5EF4-FFF2-40B4-BE49-F238E27FC236}">
                  <a16:creationId xmlns:a16="http://schemas.microsoft.com/office/drawing/2014/main" id="{0E7DD0E1-85B2-4E34-AD3C-6555FF6938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0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8" name="Freeform 31">
              <a:extLst>
                <a:ext uri="{FF2B5EF4-FFF2-40B4-BE49-F238E27FC236}">
                  <a16:creationId xmlns:a16="http://schemas.microsoft.com/office/drawing/2014/main" id="{D7D9BA0F-7053-4FCD-8D9A-C952F3BC49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3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DC03940F-B74A-4BB0-A29E-05138DBEF958}"/>
              </a:ext>
            </a:extLst>
          </p:cNvPr>
          <p:cNvGrpSpPr/>
          <p:nvPr userDrawn="1"/>
        </p:nvGrpSpPr>
        <p:grpSpPr>
          <a:xfrm>
            <a:off x="83663" y="4909415"/>
            <a:ext cx="12009863" cy="176637"/>
            <a:chOff x="83663" y="4856241"/>
            <a:chExt cx="12009863" cy="176637"/>
          </a:xfrm>
        </p:grpSpPr>
        <p:sp>
          <p:nvSpPr>
            <p:cNvPr id="1527" name="Freeform 29">
              <a:extLst>
                <a:ext uri="{FF2B5EF4-FFF2-40B4-BE49-F238E27FC236}">
                  <a16:creationId xmlns:a16="http://schemas.microsoft.com/office/drawing/2014/main" id="{41215D19-B582-42FE-AD52-562801180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8" name="Freeform 30">
              <a:extLst>
                <a:ext uri="{FF2B5EF4-FFF2-40B4-BE49-F238E27FC236}">
                  <a16:creationId xmlns:a16="http://schemas.microsoft.com/office/drawing/2014/main" id="{B03C6A99-9649-44A5-8F97-FE0B9C27D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9" name="Freeform 31">
              <a:extLst>
                <a:ext uri="{FF2B5EF4-FFF2-40B4-BE49-F238E27FC236}">
                  <a16:creationId xmlns:a16="http://schemas.microsoft.com/office/drawing/2014/main" id="{78292761-DAF9-4726-8908-B4B5FC9981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0" name="Freeform 32">
              <a:extLst>
                <a:ext uri="{FF2B5EF4-FFF2-40B4-BE49-F238E27FC236}">
                  <a16:creationId xmlns:a16="http://schemas.microsoft.com/office/drawing/2014/main" id="{CF57419C-9B5E-4714-BCBA-4E8FDF77F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1" name="Freeform 29">
              <a:extLst>
                <a:ext uri="{FF2B5EF4-FFF2-40B4-BE49-F238E27FC236}">
                  <a16:creationId xmlns:a16="http://schemas.microsoft.com/office/drawing/2014/main" id="{CB1CC628-FB22-47B1-B1EF-050141CC2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2" name="Freeform 30">
              <a:extLst>
                <a:ext uri="{FF2B5EF4-FFF2-40B4-BE49-F238E27FC236}">
                  <a16:creationId xmlns:a16="http://schemas.microsoft.com/office/drawing/2014/main" id="{342E05D1-B314-44C7-8CA8-A5734D76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3" name="Freeform 31">
              <a:extLst>
                <a:ext uri="{FF2B5EF4-FFF2-40B4-BE49-F238E27FC236}">
                  <a16:creationId xmlns:a16="http://schemas.microsoft.com/office/drawing/2014/main" id="{1E14B0ED-2D20-469F-BCC8-DF56F9D75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4" name="Freeform 32">
              <a:extLst>
                <a:ext uri="{FF2B5EF4-FFF2-40B4-BE49-F238E27FC236}">
                  <a16:creationId xmlns:a16="http://schemas.microsoft.com/office/drawing/2014/main" id="{2B368F4C-A196-4DCA-9BC5-A45033EFD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5" name="Freeform 29">
              <a:extLst>
                <a:ext uri="{FF2B5EF4-FFF2-40B4-BE49-F238E27FC236}">
                  <a16:creationId xmlns:a16="http://schemas.microsoft.com/office/drawing/2014/main" id="{5928F999-B5AE-46E3-8AB4-BC6896F35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6" name="Freeform 30">
              <a:extLst>
                <a:ext uri="{FF2B5EF4-FFF2-40B4-BE49-F238E27FC236}">
                  <a16:creationId xmlns:a16="http://schemas.microsoft.com/office/drawing/2014/main" id="{419DD182-5681-4393-BEAB-F5F199CD2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7" name="Freeform 31">
              <a:extLst>
                <a:ext uri="{FF2B5EF4-FFF2-40B4-BE49-F238E27FC236}">
                  <a16:creationId xmlns:a16="http://schemas.microsoft.com/office/drawing/2014/main" id="{E72ACE2A-9435-4572-866A-8048FFFB3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8" name="Freeform 32">
              <a:extLst>
                <a:ext uri="{FF2B5EF4-FFF2-40B4-BE49-F238E27FC236}">
                  <a16:creationId xmlns:a16="http://schemas.microsoft.com/office/drawing/2014/main" id="{E2C0D9B8-1158-4DC9-8525-6EA4F410F9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9" name="Freeform 29">
              <a:extLst>
                <a:ext uri="{FF2B5EF4-FFF2-40B4-BE49-F238E27FC236}">
                  <a16:creationId xmlns:a16="http://schemas.microsoft.com/office/drawing/2014/main" id="{9FF21187-CFDF-41DA-8309-C5AA2C47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0" name="Freeform 30">
              <a:extLst>
                <a:ext uri="{FF2B5EF4-FFF2-40B4-BE49-F238E27FC236}">
                  <a16:creationId xmlns:a16="http://schemas.microsoft.com/office/drawing/2014/main" id="{5A71EE6F-3035-47CC-A00F-FE3250D34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1" name="Freeform 31">
              <a:extLst>
                <a:ext uri="{FF2B5EF4-FFF2-40B4-BE49-F238E27FC236}">
                  <a16:creationId xmlns:a16="http://schemas.microsoft.com/office/drawing/2014/main" id="{AE05787F-5AF8-4A5E-BD2F-FFEFBAB0B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2" name="Freeform 32">
              <a:extLst>
                <a:ext uri="{FF2B5EF4-FFF2-40B4-BE49-F238E27FC236}">
                  <a16:creationId xmlns:a16="http://schemas.microsoft.com/office/drawing/2014/main" id="{6DCE9180-0ADF-4FA9-BF69-F47C6983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3" name="Freeform 565">
              <a:extLst>
                <a:ext uri="{FF2B5EF4-FFF2-40B4-BE49-F238E27FC236}">
                  <a16:creationId xmlns:a16="http://schemas.microsoft.com/office/drawing/2014/main" id="{7E46278F-E1EE-4A72-9424-D81ECF2A1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4" name="Freeform 566">
              <a:extLst>
                <a:ext uri="{FF2B5EF4-FFF2-40B4-BE49-F238E27FC236}">
                  <a16:creationId xmlns:a16="http://schemas.microsoft.com/office/drawing/2014/main" id="{FB792ABA-ADFC-4C00-BDE1-C3B1EF868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5" name="Freeform 567">
              <a:extLst>
                <a:ext uri="{FF2B5EF4-FFF2-40B4-BE49-F238E27FC236}">
                  <a16:creationId xmlns:a16="http://schemas.microsoft.com/office/drawing/2014/main" id="{646E79E9-778D-4703-96F7-870800A34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6" name="Freeform 568">
              <a:extLst>
                <a:ext uri="{FF2B5EF4-FFF2-40B4-BE49-F238E27FC236}">
                  <a16:creationId xmlns:a16="http://schemas.microsoft.com/office/drawing/2014/main" id="{E1AFC630-0E6A-4BEC-BC4C-D6E91EDBF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7" name="Freeform 29">
              <a:extLst>
                <a:ext uri="{FF2B5EF4-FFF2-40B4-BE49-F238E27FC236}">
                  <a16:creationId xmlns:a16="http://schemas.microsoft.com/office/drawing/2014/main" id="{ADCEBC56-92AB-4A9F-85F9-61585C4B5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8" name="Freeform 31">
              <a:extLst>
                <a:ext uri="{FF2B5EF4-FFF2-40B4-BE49-F238E27FC236}">
                  <a16:creationId xmlns:a16="http://schemas.microsoft.com/office/drawing/2014/main" id="{C9802287-908F-4A4C-BDDB-70C0C3A6F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9" name="Freeform 29">
              <a:extLst>
                <a:ext uri="{FF2B5EF4-FFF2-40B4-BE49-F238E27FC236}">
                  <a16:creationId xmlns:a16="http://schemas.microsoft.com/office/drawing/2014/main" id="{F90B9609-70EA-490F-985A-76FFCEFC4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0" name="Freeform 30">
              <a:extLst>
                <a:ext uri="{FF2B5EF4-FFF2-40B4-BE49-F238E27FC236}">
                  <a16:creationId xmlns:a16="http://schemas.microsoft.com/office/drawing/2014/main" id="{12F5075A-92B7-4AC2-BB07-DF2C29930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1" name="Freeform 31">
              <a:extLst>
                <a:ext uri="{FF2B5EF4-FFF2-40B4-BE49-F238E27FC236}">
                  <a16:creationId xmlns:a16="http://schemas.microsoft.com/office/drawing/2014/main" id="{30D9B98A-51E9-4962-9734-7A931E17A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2" name="Freeform 32">
              <a:extLst>
                <a:ext uri="{FF2B5EF4-FFF2-40B4-BE49-F238E27FC236}">
                  <a16:creationId xmlns:a16="http://schemas.microsoft.com/office/drawing/2014/main" id="{7586E328-7502-4480-9549-D6FEA43FA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3" name="Freeform 29">
              <a:extLst>
                <a:ext uri="{FF2B5EF4-FFF2-40B4-BE49-F238E27FC236}">
                  <a16:creationId xmlns:a16="http://schemas.microsoft.com/office/drawing/2014/main" id="{C79A1EEF-53F8-484B-9E45-2EE7615D4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4" name="Freeform 30">
              <a:extLst>
                <a:ext uri="{FF2B5EF4-FFF2-40B4-BE49-F238E27FC236}">
                  <a16:creationId xmlns:a16="http://schemas.microsoft.com/office/drawing/2014/main" id="{6686D282-0526-44DE-9AA5-31E6A2894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5" name="Freeform 31">
              <a:extLst>
                <a:ext uri="{FF2B5EF4-FFF2-40B4-BE49-F238E27FC236}">
                  <a16:creationId xmlns:a16="http://schemas.microsoft.com/office/drawing/2014/main" id="{8A268F73-2757-4471-A11B-3DED63B8F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6" name="Freeform 32">
              <a:extLst>
                <a:ext uri="{FF2B5EF4-FFF2-40B4-BE49-F238E27FC236}">
                  <a16:creationId xmlns:a16="http://schemas.microsoft.com/office/drawing/2014/main" id="{D2717DDD-C903-414D-92CD-352DDB9B2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7" name="Freeform 29">
              <a:extLst>
                <a:ext uri="{FF2B5EF4-FFF2-40B4-BE49-F238E27FC236}">
                  <a16:creationId xmlns:a16="http://schemas.microsoft.com/office/drawing/2014/main" id="{ABE98699-D6B3-49B2-96B9-4AE9CB5BF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8" name="Freeform 30">
              <a:extLst>
                <a:ext uri="{FF2B5EF4-FFF2-40B4-BE49-F238E27FC236}">
                  <a16:creationId xmlns:a16="http://schemas.microsoft.com/office/drawing/2014/main" id="{719C55D5-4091-449D-B7A6-F7BFD914D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9" name="Freeform 31">
              <a:extLst>
                <a:ext uri="{FF2B5EF4-FFF2-40B4-BE49-F238E27FC236}">
                  <a16:creationId xmlns:a16="http://schemas.microsoft.com/office/drawing/2014/main" id="{194515F1-0496-410A-929E-CD0F7A168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0" name="Freeform 32">
              <a:extLst>
                <a:ext uri="{FF2B5EF4-FFF2-40B4-BE49-F238E27FC236}">
                  <a16:creationId xmlns:a16="http://schemas.microsoft.com/office/drawing/2014/main" id="{7F26C03F-0DAC-4BB1-9CC4-FC9FCB4CD6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1" name="Freeform 29">
              <a:extLst>
                <a:ext uri="{FF2B5EF4-FFF2-40B4-BE49-F238E27FC236}">
                  <a16:creationId xmlns:a16="http://schemas.microsoft.com/office/drawing/2014/main" id="{73166673-3F67-43E4-8164-3EE09EA34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2" name="Freeform 30">
              <a:extLst>
                <a:ext uri="{FF2B5EF4-FFF2-40B4-BE49-F238E27FC236}">
                  <a16:creationId xmlns:a16="http://schemas.microsoft.com/office/drawing/2014/main" id="{E4C35B9A-FE74-4538-A1BC-372148E0D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3" name="Freeform 31">
              <a:extLst>
                <a:ext uri="{FF2B5EF4-FFF2-40B4-BE49-F238E27FC236}">
                  <a16:creationId xmlns:a16="http://schemas.microsoft.com/office/drawing/2014/main" id="{1FFDB77B-5964-4DAB-8C27-80722338F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4" name="Freeform 32">
              <a:extLst>
                <a:ext uri="{FF2B5EF4-FFF2-40B4-BE49-F238E27FC236}">
                  <a16:creationId xmlns:a16="http://schemas.microsoft.com/office/drawing/2014/main" id="{1B151AFD-524E-4F1E-8866-10A5B67E45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5" name="Freeform 587">
              <a:extLst>
                <a:ext uri="{FF2B5EF4-FFF2-40B4-BE49-F238E27FC236}">
                  <a16:creationId xmlns:a16="http://schemas.microsoft.com/office/drawing/2014/main" id="{3BEE1B2A-91C2-4869-AD08-454E181BD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6" name="Freeform 588">
              <a:extLst>
                <a:ext uri="{FF2B5EF4-FFF2-40B4-BE49-F238E27FC236}">
                  <a16:creationId xmlns:a16="http://schemas.microsoft.com/office/drawing/2014/main" id="{C1CC053F-447A-4423-81C1-4BCA48AA2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7" name="Freeform 589">
              <a:extLst>
                <a:ext uri="{FF2B5EF4-FFF2-40B4-BE49-F238E27FC236}">
                  <a16:creationId xmlns:a16="http://schemas.microsoft.com/office/drawing/2014/main" id="{9B1DD336-0E2D-4DDC-8333-C98CCE1E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8" name="Freeform 590">
              <a:extLst>
                <a:ext uri="{FF2B5EF4-FFF2-40B4-BE49-F238E27FC236}">
                  <a16:creationId xmlns:a16="http://schemas.microsoft.com/office/drawing/2014/main" id="{158D2A99-E4E2-40E7-9378-3E26E49F7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9" name="Freeform 29">
              <a:extLst>
                <a:ext uri="{FF2B5EF4-FFF2-40B4-BE49-F238E27FC236}">
                  <a16:creationId xmlns:a16="http://schemas.microsoft.com/office/drawing/2014/main" id="{92FCCA5B-13DA-49D6-A1F3-51D1F94BD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0" name="Freeform 31">
              <a:extLst>
                <a:ext uri="{FF2B5EF4-FFF2-40B4-BE49-F238E27FC236}">
                  <a16:creationId xmlns:a16="http://schemas.microsoft.com/office/drawing/2014/main" id="{A289DBDC-6935-415E-85FE-A40572E76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9" name="Freeform 29">
              <a:extLst>
                <a:ext uri="{FF2B5EF4-FFF2-40B4-BE49-F238E27FC236}">
                  <a16:creationId xmlns:a16="http://schemas.microsoft.com/office/drawing/2014/main" id="{7B35DED0-FAEC-4E25-8DB7-414F11B87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0" name="Freeform 30">
              <a:extLst>
                <a:ext uri="{FF2B5EF4-FFF2-40B4-BE49-F238E27FC236}">
                  <a16:creationId xmlns:a16="http://schemas.microsoft.com/office/drawing/2014/main" id="{D53D4FB4-B43D-4C92-B68D-6EBEEA0B6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1" name="Freeform 31">
              <a:extLst>
                <a:ext uri="{FF2B5EF4-FFF2-40B4-BE49-F238E27FC236}">
                  <a16:creationId xmlns:a16="http://schemas.microsoft.com/office/drawing/2014/main" id="{CF470A36-9FCE-430E-B036-26DEAEC82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2" name="Freeform 32">
              <a:extLst>
                <a:ext uri="{FF2B5EF4-FFF2-40B4-BE49-F238E27FC236}">
                  <a16:creationId xmlns:a16="http://schemas.microsoft.com/office/drawing/2014/main" id="{81F14579-EC3F-4FEE-815E-3B7DDF3A3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3" name="Freeform 29">
              <a:extLst>
                <a:ext uri="{FF2B5EF4-FFF2-40B4-BE49-F238E27FC236}">
                  <a16:creationId xmlns:a16="http://schemas.microsoft.com/office/drawing/2014/main" id="{A9CEB7A9-13C6-4E84-BC37-A35D999B3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4" name="Freeform 30">
              <a:extLst>
                <a:ext uri="{FF2B5EF4-FFF2-40B4-BE49-F238E27FC236}">
                  <a16:creationId xmlns:a16="http://schemas.microsoft.com/office/drawing/2014/main" id="{AE2AB76F-8536-41CE-B0CB-687C8A0B5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5" name="Freeform 31">
              <a:extLst>
                <a:ext uri="{FF2B5EF4-FFF2-40B4-BE49-F238E27FC236}">
                  <a16:creationId xmlns:a16="http://schemas.microsoft.com/office/drawing/2014/main" id="{F1CE6A86-A50D-4E5A-9F6B-ACF54A4FE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6" name="Freeform 32">
              <a:extLst>
                <a:ext uri="{FF2B5EF4-FFF2-40B4-BE49-F238E27FC236}">
                  <a16:creationId xmlns:a16="http://schemas.microsoft.com/office/drawing/2014/main" id="{5FA20C67-51AB-4D8E-9D00-17FB6245A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7" name="Freeform 29">
              <a:extLst>
                <a:ext uri="{FF2B5EF4-FFF2-40B4-BE49-F238E27FC236}">
                  <a16:creationId xmlns:a16="http://schemas.microsoft.com/office/drawing/2014/main" id="{A2A8256D-870B-4A75-88A3-044ACADFC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8" name="Freeform 30">
              <a:extLst>
                <a:ext uri="{FF2B5EF4-FFF2-40B4-BE49-F238E27FC236}">
                  <a16:creationId xmlns:a16="http://schemas.microsoft.com/office/drawing/2014/main" id="{55858866-0EB3-4BB8-9261-8A53F69A1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9" name="Freeform 31">
              <a:extLst>
                <a:ext uri="{FF2B5EF4-FFF2-40B4-BE49-F238E27FC236}">
                  <a16:creationId xmlns:a16="http://schemas.microsoft.com/office/drawing/2014/main" id="{26C2A8E5-3E0B-4DC4-AD2D-1B6B3E32F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0" name="Freeform 32">
              <a:extLst>
                <a:ext uri="{FF2B5EF4-FFF2-40B4-BE49-F238E27FC236}">
                  <a16:creationId xmlns:a16="http://schemas.microsoft.com/office/drawing/2014/main" id="{E29AF684-BDF2-45FC-8ADF-0D5415AEB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1" name="Freeform 29">
              <a:extLst>
                <a:ext uri="{FF2B5EF4-FFF2-40B4-BE49-F238E27FC236}">
                  <a16:creationId xmlns:a16="http://schemas.microsoft.com/office/drawing/2014/main" id="{3AE1DDE2-4142-4293-8FD3-70BAED944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2" name="Freeform 30">
              <a:extLst>
                <a:ext uri="{FF2B5EF4-FFF2-40B4-BE49-F238E27FC236}">
                  <a16:creationId xmlns:a16="http://schemas.microsoft.com/office/drawing/2014/main" id="{D5268BE7-7872-40D7-8D79-DF5253225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3" name="Freeform 31">
              <a:extLst>
                <a:ext uri="{FF2B5EF4-FFF2-40B4-BE49-F238E27FC236}">
                  <a16:creationId xmlns:a16="http://schemas.microsoft.com/office/drawing/2014/main" id="{8E7E6139-DC98-4F78-BB0C-458202513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4" name="Freeform 32">
              <a:extLst>
                <a:ext uri="{FF2B5EF4-FFF2-40B4-BE49-F238E27FC236}">
                  <a16:creationId xmlns:a16="http://schemas.microsoft.com/office/drawing/2014/main" id="{32356A9C-9D7C-469F-A6DB-4C3F9751C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5" name="Freeform 447">
              <a:extLst>
                <a:ext uri="{FF2B5EF4-FFF2-40B4-BE49-F238E27FC236}">
                  <a16:creationId xmlns:a16="http://schemas.microsoft.com/office/drawing/2014/main" id="{8D4AE6E9-6906-4933-8D16-00CA3E63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6" name="Freeform 448">
              <a:extLst>
                <a:ext uri="{FF2B5EF4-FFF2-40B4-BE49-F238E27FC236}">
                  <a16:creationId xmlns:a16="http://schemas.microsoft.com/office/drawing/2014/main" id="{B76E9759-967D-4664-B0DF-4B05E00BA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7" name="Freeform 449">
              <a:extLst>
                <a:ext uri="{FF2B5EF4-FFF2-40B4-BE49-F238E27FC236}">
                  <a16:creationId xmlns:a16="http://schemas.microsoft.com/office/drawing/2014/main" id="{C8B29FB7-5C8A-4D1E-9E6D-7B5D37DF1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8" name="Freeform 450">
              <a:extLst>
                <a:ext uri="{FF2B5EF4-FFF2-40B4-BE49-F238E27FC236}">
                  <a16:creationId xmlns:a16="http://schemas.microsoft.com/office/drawing/2014/main" id="{91543753-6930-42BB-9702-A5012C263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9" name="Freeform 29">
              <a:extLst>
                <a:ext uri="{FF2B5EF4-FFF2-40B4-BE49-F238E27FC236}">
                  <a16:creationId xmlns:a16="http://schemas.microsoft.com/office/drawing/2014/main" id="{AE5BDF26-3532-403A-B45C-FA649962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0" name="Freeform 31">
              <a:extLst>
                <a:ext uri="{FF2B5EF4-FFF2-40B4-BE49-F238E27FC236}">
                  <a16:creationId xmlns:a16="http://schemas.microsoft.com/office/drawing/2014/main" id="{DAB70BF2-CD14-43A2-BFF2-D71DAB7EA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1" name="Freeform 29">
              <a:extLst>
                <a:ext uri="{FF2B5EF4-FFF2-40B4-BE49-F238E27FC236}">
                  <a16:creationId xmlns:a16="http://schemas.microsoft.com/office/drawing/2014/main" id="{4B7ECA75-6664-4CA1-9DE9-EAA60944C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2" name="Freeform 30">
              <a:extLst>
                <a:ext uri="{FF2B5EF4-FFF2-40B4-BE49-F238E27FC236}">
                  <a16:creationId xmlns:a16="http://schemas.microsoft.com/office/drawing/2014/main" id="{497F16F1-8A9E-40FF-A3EF-BE9DFFE5B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3" name="Freeform 31">
              <a:extLst>
                <a:ext uri="{FF2B5EF4-FFF2-40B4-BE49-F238E27FC236}">
                  <a16:creationId xmlns:a16="http://schemas.microsoft.com/office/drawing/2014/main" id="{987ABA6C-216B-4175-86F6-C30635691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4" name="Freeform 32">
              <a:extLst>
                <a:ext uri="{FF2B5EF4-FFF2-40B4-BE49-F238E27FC236}">
                  <a16:creationId xmlns:a16="http://schemas.microsoft.com/office/drawing/2014/main" id="{61F71826-B4FE-416F-9145-8F33288E0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5" name="Freeform 29">
              <a:extLst>
                <a:ext uri="{FF2B5EF4-FFF2-40B4-BE49-F238E27FC236}">
                  <a16:creationId xmlns:a16="http://schemas.microsoft.com/office/drawing/2014/main" id="{F50985CF-3F9E-4DF0-A06D-4AB86CEB0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6" name="Freeform 30">
              <a:extLst>
                <a:ext uri="{FF2B5EF4-FFF2-40B4-BE49-F238E27FC236}">
                  <a16:creationId xmlns:a16="http://schemas.microsoft.com/office/drawing/2014/main" id="{4DB670AE-1D2E-45FD-8AD2-63D84EA90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7" name="Freeform 31">
              <a:extLst>
                <a:ext uri="{FF2B5EF4-FFF2-40B4-BE49-F238E27FC236}">
                  <a16:creationId xmlns:a16="http://schemas.microsoft.com/office/drawing/2014/main" id="{1807B6CA-88CE-4FAA-9A19-0CF0C498F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8" name="Freeform 32">
              <a:extLst>
                <a:ext uri="{FF2B5EF4-FFF2-40B4-BE49-F238E27FC236}">
                  <a16:creationId xmlns:a16="http://schemas.microsoft.com/office/drawing/2014/main" id="{C67AE1A0-62D1-4F8D-A25B-811CA15D5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7" name="Group 1806">
            <a:extLst>
              <a:ext uri="{FF2B5EF4-FFF2-40B4-BE49-F238E27FC236}">
                <a16:creationId xmlns:a16="http://schemas.microsoft.com/office/drawing/2014/main" id="{92FDE850-1B12-48F0-BED6-2DBAB9165F64}"/>
              </a:ext>
            </a:extLst>
          </p:cNvPr>
          <p:cNvGrpSpPr/>
          <p:nvPr userDrawn="1"/>
        </p:nvGrpSpPr>
        <p:grpSpPr>
          <a:xfrm>
            <a:off x="83664" y="3484245"/>
            <a:ext cx="12009863" cy="176637"/>
            <a:chOff x="83664" y="3400078"/>
            <a:chExt cx="12009863" cy="176637"/>
          </a:xfrm>
        </p:grpSpPr>
        <p:sp>
          <p:nvSpPr>
            <p:cNvPr id="1663" name="Freeform 29">
              <a:extLst>
                <a:ext uri="{FF2B5EF4-FFF2-40B4-BE49-F238E27FC236}">
                  <a16:creationId xmlns:a16="http://schemas.microsoft.com/office/drawing/2014/main" id="{98781EFE-2EFB-4D4B-8E66-D1EA1CB02C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4" name="Freeform 30">
              <a:extLst>
                <a:ext uri="{FF2B5EF4-FFF2-40B4-BE49-F238E27FC236}">
                  <a16:creationId xmlns:a16="http://schemas.microsoft.com/office/drawing/2014/main" id="{5AC35079-1F3E-4866-989E-6FF54274D7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5" name="Freeform 31">
              <a:extLst>
                <a:ext uri="{FF2B5EF4-FFF2-40B4-BE49-F238E27FC236}">
                  <a16:creationId xmlns:a16="http://schemas.microsoft.com/office/drawing/2014/main" id="{CED9638B-513A-40B8-B99F-2B0EB9A898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6" name="Freeform 32">
              <a:extLst>
                <a:ext uri="{FF2B5EF4-FFF2-40B4-BE49-F238E27FC236}">
                  <a16:creationId xmlns:a16="http://schemas.microsoft.com/office/drawing/2014/main" id="{B353040C-362C-4426-ACC8-84A400887C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7" name="Freeform 29">
              <a:extLst>
                <a:ext uri="{FF2B5EF4-FFF2-40B4-BE49-F238E27FC236}">
                  <a16:creationId xmlns:a16="http://schemas.microsoft.com/office/drawing/2014/main" id="{FDD943C2-3B5B-48F3-B3C9-1946976C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8" name="Freeform 30">
              <a:extLst>
                <a:ext uri="{FF2B5EF4-FFF2-40B4-BE49-F238E27FC236}">
                  <a16:creationId xmlns:a16="http://schemas.microsoft.com/office/drawing/2014/main" id="{FF936BE9-0C83-4A9C-97EE-7B3E3AA05E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9" name="Freeform 31">
              <a:extLst>
                <a:ext uri="{FF2B5EF4-FFF2-40B4-BE49-F238E27FC236}">
                  <a16:creationId xmlns:a16="http://schemas.microsoft.com/office/drawing/2014/main" id="{C502A4FD-F165-4798-98D5-D84A612745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0" name="Freeform 32">
              <a:extLst>
                <a:ext uri="{FF2B5EF4-FFF2-40B4-BE49-F238E27FC236}">
                  <a16:creationId xmlns:a16="http://schemas.microsoft.com/office/drawing/2014/main" id="{59853ABE-BF7D-4F12-A6C4-D4178C2499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1" name="Freeform 29">
              <a:extLst>
                <a:ext uri="{FF2B5EF4-FFF2-40B4-BE49-F238E27FC236}">
                  <a16:creationId xmlns:a16="http://schemas.microsoft.com/office/drawing/2014/main" id="{DF230622-28A8-4509-88E0-6DF5AD5C96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2" name="Freeform 30">
              <a:extLst>
                <a:ext uri="{FF2B5EF4-FFF2-40B4-BE49-F238E27FC236}">
                  <a16:creationId xmlns:a16="http://schemas.microsoft.com/office/drawing/2014/main" id="{08805C52-0798-44A5-B7B8-242CF64D2A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3" name="Freeform 31">
              <a:extLst>
                <a:ext uri="{FF2B5EF4-FFF2-40B4-BE49-F238E27FC236}">
                  <a16:creationId xmlns:a16="http://schemas.microsoft.com/office/drawing/2014/main" id="{7FA0C543-8062-4F53-8686-E93E45F01D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4" name="Freeform 32">
              <a:extLst>
                <a:ext uri="{FF2B5EF4-FFF2-40B4-BE49-F238E27FC236}">
                  <a16:creationId xmlns:a16="http://schemas.microsoft.com/office/drawing/2014/main" id="{414128E2-3BDD-4479-A23F-919785B96C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5" name="Freeform 29">
              <a:extLst>
                <a:ext uri="{FF2B5EF4-FFF2-40B4-BE49-F238E27FC236}">
                  <a16:creationId xmlns:a16="http://schemas.microsoft.com/office/drawing/2014/main" id="{E268CFC1-FE3E-43B8-8CC1-EDECAC7301B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6" name="Freeform 30">
              <a:extLst>
                <a:ext uri="{FF2B5EF4-FFF2-40B4-BE49-F238E27FC236}">
                  <a16:creationId xmlns:a16="http://schemas.microsoft.com/office/drawing/2014/main" id="{48905F2C-D3C7-4F22-B80C-A617D2CDDD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7" name="Freeform 31">
              <a:extLst>
                <a:ext uri="{FF2B5EF4-FFF2-40B4-BE49-F238E27FC236}">
                  <a16:creationId xmlns:a16="http://schemas.microsoft.com/office/drawing/2014/main" id="{5E415D7A-153B-4BE6-A534-891698AEDD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8" name="Freeform 32">
              <a:extLst>
                <a:ext uri="{FF2B5EF4-FFF2-40B4-BE49-F238E27FC236}">
                  <a16:creationId xmlns:a16="http://schemas.microsoft.com/office/drawing/2014/main" id="{49AAA949-C055-4985-868E-80CC35E9617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9" name="Freeform 477">
              <a:extLst>
                <a:ext uri="{FF2B5EF4-FFF2-40B4-BE49-F238E27FC236}">
                  <a16:creationId xmlns:a16="http://schemas.microsoft.com/office/drawing/2014/main" id="{9DF40204-D393-4929-B364-3EF6E6DFDB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0" name="Freeform 478">
              <a:extLst>
                <a:ext uri="{FF2B5EF4-FFF2-40B4-BE49-F238E27FC236}">
                  <a16:creationId xmlns:a16="http://schemas.microsoft.com/office/drawing/2014/main" id="{020584A4-31D8-4275-9C07-C77F07ABBC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1" name="Freeform 479">
              <a:extLst>
                <a:ext uri="{FF2B5EF4-FFF2-40B4-BE49-F238E27FC236}">
                  <a16:creationId xmlns:a16="http://schemas.microsoft.com/office/drawing/2014/main" id="{FA93F535-3FC1-4781-8824-F58C4DE3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2" name="Freeform 480">
              <a:extLst>
                <a:ext uri="{FF2B5EF4-FFF2-40B4-BE49-F238E27FC236}">
                  <a16:creationId xmlns:a16="http://schemas.microsoft.com/office/drawing/2014/main" id="{3B459755-7697-4749-B7D5-18468604D6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3" name="Freeform 29">
              <a:extLst>
                <a:ext uri="{FF2B5EF4-FFF2-40B4-BE49-F238E27FC236}">
                  <a16:creationId xmlns:a16="http://schemas.microsoft.com/office/drawing/2014/main" id="{EC2F29CA-EFE3-4A17-9F53-E9958210776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4" name="Freeform 31">
              <a:extLst>
                <a:ext uri="{FF2B5EF4-FFF2-40B4-BE49-F238E27FC236}">
                  <a16:creationId xmlns:a16="http://schemas.microsoft.com/office/drawing/2014/main" id="{B65095C3-4884-4CC8-BF5F-E6D31464C1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5" name="Freeform 29">
              <a:extLst>
                <a:ext uri="{FF2B5EF4-FFF2-40B4-BE49-F238E27FC236}">
                  <a16:creationId xmlns:a16="http://schemas.microsoft.com/office/drawing/2014/main" id="{60CCBCA0-307E-4142-980F-9663E66A99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6" name="Freeform 30">
              <a:extLst>
                <a:ext uri="{FF2B5EF4-FFF2-40B4-BE49-F238E27FC236}">
                  <a16:creationId xmlns:a16="http://schemas.microsoft.com/office/drawing/2014/main" id="{5143BB9C-ECE1-4409-8307-3F7BB80F4D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7" name="Freeform 31">
              <a:extLst>
                <a:ext uri="{FF2B5EF4-FFF2-40B4-BE49-F238E27FC236}">
                  <a16:creationId xmlns:a16="http://schemas.microsoft.com/office/drawing/2014/main" id="{A8D24787-125A-4736-B6D5-CBB54DA5C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8" name="Freeform 32">
              <a:extLst>
                <a:ext uri="{FF2B5EF4-FFF2-40B4-BE49-F238E27FC236}">
                  <a16:creationId xmlns:a16="http://schemas.microsoft.com/office/drawing/2014/main" id="{C10C3F8B-9AFD-4863-9A91-1A2E9C8C90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9" name="Freeform 29">
              <a:extLst>
                <a:ext uri="{FF2B5EF4-FFF2-40B4-BE49-F238E27FC236}">
                  <a16:creationId xmlns:a16="http://schemas.microsoft.com/office/drawing/2014/main" id="{73E8CF42-2975-4E1A-B1FE-C4BE0D25A9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0" name="Freeform 30">
              <a:extLst>
                <a:ext uri="{FF2B5EF4-FFF2-40B4-BE49-F238E27FC236}">
                  <a16:creationId xmlns:a16="http://schemas.microsoft.com/office/drawing/2014/main" id="{5678F24C-5009-4E64-B21E-9501D9BDFB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1" name="Freeform 31">
              <a:extLst>
                <a:ext uri="{FF2B5EF4-FFF2-40B4-BE49-F238E27FC236}">
                  <a16:creationId xmlns:a16="http://schemas.microsoft.com/office/drawing/2014/main" id="{320D933A-8D07-44C0-BA74-D2D7677F66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2" name="Freeform 32">
              <a:extLst>
                <a:ext uri="{FF2B5EF4-FFF2-40B4-BE49-F238E27FC236}">
                  <a16:creationId xmlns:a16="http://schemas.microsoft.com/office/drawing/2014/main" id="{1F5E24A6-A8FD-4CF4-8C08-5BFFBC3D58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3" name="Freeform 29">
              <a:extLst>
                <a:ext uri="{FF2B5EF4-FFF2-40B4-BE49-F238E27FC236}">
                  <a16:creationId xmlns:a16="http://schemas.microsoft.com/office/drawing/2014/main" id="{C989A943-7262-45A1-9BE6-E0F717A41F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4" name="Freeform 30">
              <a:extLst>
                <a:ext uri="{FF2B5EF4-FFF2-40B4-BE49-F238E27FC236}">
                  <a16:creationId xmlns:a16="http://schemas.microsoft.com/office/drawing/2014/main" id="{61ACCAF2-2A52-4482-A9F4-D5B3A82EAD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5" name="Freeform 31">
              <a:extLst>
                <a:ext uri="{FF2B5EF4-FFF2-40B4-BE49-F238E27FC236}">
                  <a16:creationId xmlns:a16="http://schemas.microsoft.com/office/drawing/2014/main" id="{2A11B4FA-892A-4C76-A95A-24FC891CA6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6" name="Freeform 32">
              <a:extLst>
                <a:ext uri="{FF2B5EF4-FFF2-40B4-BE49-F238E27FC236}">
                  <a16:creationId xmlns:a16="http://schemas.microsoft.com/office/drawing/2014/main" id="{BC35ABD4-583B-4514-AA9F-F3541D4EAB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7" name="Freeform 29">
              <a:extLst>
                <a:ext uri="{FF2B5EF4-FFF2-40B4-BE49-F238E27FC236}">
                  <a16:creationId xmlns:a16="http://schemas.microsoft.com/office/drawing/2014/main" id="{099E2A5E-1F66-4A6C-BA11-546388AE79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8" name="Freeform 30">
              <a:extLst>
                <a:ext uri="{FF2B5EF4-FFF2-40B4-BE49-F238E27FC236}">
                  <a16:creationId xmlns:a16="http://schemas.microsoft.com/office/drawing/2014/main" id="{B63247ED-A8D2-4104-8566-AF2BDA292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9" name="Freeform 31">
              <a:extLst>
                <a:ext uri="{FF2B5EF4-FFF2-40B4-BE49-F238E27FC236}">
                  <a16:creationId xmlns:a16="http://schemas.microsoft.com/office/drawing/2014/main" id="{5B50F333-6146-4DD9-818B-A2BBE6DE35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0" name="Freeform 32">
              <a:extLst>
                <a:ext uri="{FF2B5EF4-FFF2-40B4-BE49-F238E27FC236}">
                  <a16:creationId xmlns:a16="http://schemas.microsoft.com/office/drawing/2014/main" id="{2274CABB-8DED-4706-9F1A-726B6BEF97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1" name="Freeform 499">
              <a:extLst>
                <a:ext uri="{FF2B5EF4-FFF2-40B4-BE49-F238E27FC236}">
                  <a16:creationId xmlns:a16="http://schemas.microsoft.com/office/drawing/2014/main" id="{AF80AD94-4DEE-46EA-9563-322BB28212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2" name="Freeform 500">
              <a:extLst>
                <a:ext uri="{FF2B5EF4-FFF2-40B4-BE49-F238E27FC236}">
                  <a16:creationId xmlns:a16="http://schemas.microsoft.com/office/drawing/2014/main" id="{F1B7DFC8-4587-46B7-AAC8-F87FB21DC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3" name="Freeform 501">
              <a:extLst>
                <a:ext uri="{FF2B5EF4-FFF2-40B4-BE49-F238E27FC236}">
                  <a16:creationId xmlns:a16="http://schemas.microsoft.com/office/drawing/2014/main" id="{C67FB732-0AFE-4115-82D6-1FAF1D4B16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4" name="Freeform 502">
              <a:extLst>
                <a:ext uri="{FF2B5EF4-FFF2-40B4-BE49-F238E27FC236}">
                  <a16:creationId xmlns:a16="http://schemas.microsoft.com/office/drawing/2014/main" id="{4C810AFF-19C1-445D-8988-68F2335B91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5" name="Freeform 29">
              <a:extLst>
                <a:ext uri="{FF2B5EF4-FFF2-40B4-BE49-F238E27FC236}">
                  <a16:creationId xmlns:a16="http://schemas.microsoft.com/office/drawing/2014/main" id="{1DCD588B-24CE-46DC-ABEA-A5793C1C399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6" name="Freeform 31">
              <a:extLst>
                <a:ext uri="{FF2B5EF4-FFF2-40B4-BE49-F238E27FC236}">
                  <a16:creationId xmlns:a16="http://schemas.microsoft.com/office/drawing/2014/main" id="{F1DCD1F0-3F81-4C08-9226-4A45B763A5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3" name="Freeform 29">
              <a:extLst>
                <a:ext uri="{FF2B5EF4-FFF2-40B4-BE49-F238E27FC236}">
                  <a16:creationId xmlns:a16="http://schemas.microsoft.com/office/drawing/2014/main" id="{1036A621-C305-45CF-8F40-3A4460954B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4" name="Freeform 30">
              <a:extLst>
                <a:ext uri="{FF2B5EF4-FFF2-40B4-BE49-F238E27FC236}">
                  <a16:creationId xmlns:a16="http://schemas.microsoft.com/office/drawing/2014/main" id="{76497096-B96E-4786-B27A-8AD0C5D2CB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5" name="Freeform 31">
              <a:extLst>
                <a:ext uri="{FF2B5EF4-FFF2-40B4-BE49-F238E27FC236}">
                  <a16:creationId xmlns:a16="http://schemas.microsoft.com/office/drawing/2014/main" id="{A21FC8CA-0BEA-49B8-9438-E62B41FA37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6" name="Freeform 32">
              <a:extLst>
                <a:ext uri="{FF2B5EF4-FFF2-40B4-BE49-F238E27FC236}">
                  <a16:creationId xmlns:a16="http://schemas.microsoft.com/office/drawing/2014/main" id="{77B335DA-4B13-4A1B-8EEE-39C491F0343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7" name="Freeform 29">
              <a:extLst>
                <a:ext uri="{FF2B5EF4-FFF2-40B4-BE49-F238E27FC236}">
                  <a16:creationId xmlns:a16="http://schemas.microsoft.com/office/drawing/2014/main" id="{734CA072-9E2D-4845-A900-23630A8830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8" name="Freeform 30">
              <a:extLst>
                <a:ext uri="{FF2B5EF4-FFF2-40B4-BE49-F238E27FC236}">
                  <a16:creationId xmlns:a16="http://schemas.microsoft.com/office/drawing/2014/main" id="{E7B53676-1AE8-4D6E-96D3-6A7F31F057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9" name="Freeform 31">
              <a:extLst>
                <a:ext uri="{FF2B5EF4-FFF2-40B4-BE49-F238E27FC236}">
                  <a16:creationId xmlns:a16="http://schemas.microsoft.com/office/drawing/2014/main" id="{54BE4303-35D5-4A86-A302-E222F70F047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0" name="Freeform 32">
              <a:extLst>
                <a:ext uri="{FF2B5EF4-FFF2-40B4-BE49-F238E27FC236}">
                  <a16:creationId xmlns:a16="http://schemas.microsoft.com/office/drawing/2014/main" id="{88E87CED-04B5-476D-99C4-4C98D3D907F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1" name="Freeform 29">
              <a:extLst>
                <a:ext uri="{FF2B5EF4-FFF2-40B4-BE49-F238E27FC236}">
                  <a16:creationId xmlns:a16="http://schemas.microsoft.com/office/drawing/2014/main" id="{0EDC7198-FEA6-43FD-ADEA-18F3D5968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2" name="Freeform 30">
              <a:extLst>
                <a:ext uri="{FF2B5EF4-FFF2-40B4-BE49-F238E27FC236}">
                  <a16:creationId xmlns:a16="http://schemas.microsoft.com/office/drawing/2014/main" id="{5B3D6183-CFAB-430F-8659-EF5F2C076B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3" name="Freeform 31">
              <a:extLst>
                <a:ext uri="{FF2B5EF4-FFF2-40B4-BE49-F238E27FC236}">
                  <a16:creationId xmlns:a16="http://schemas.microsoft.com/office/drawing/2014/main" id="{315F1ECD-1621-467F-9AE8-44B1145E93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4" name="Freeform 32">
              <a:extLst>
                <a:ext uri="{FF2B5EF4-FFF2-40B4-BE49-F238E27FC236}">
                  <a16:creationId xmlns:a16="http://schemas.microsoft.com/office/drawing/2014/main" id="{97A20B98-A2D3-482D-87A9-57D7B3FCE7E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5" name="Freeform 29">
              <a:extLst>
                <a:ext uri="{FF2B5EF4-FFF2-40B4-BE49-F238E27FC236}">
                  <a16:creationId xmlns:a16="http://schemas.microsoft.com/office/drawing/2014/main" id="{F848CDB4-3CA9-41C5-96BA-E516A11F9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6" name="Freeform 30">
              <a:extLst>
                <a:ext uri="{FF2B5EF4-FFF2-40B4-BE49-F238E27FC236}">
                  <a16:creationId xmlns:a16="http://schemas.microsoft.com/office/drawing/2014/main" id="{B4ED0023-51CE-4A28-8F14-74133E09AB4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7" name="Freeform 31">
              <a:extLst>
                <a:ext uri="{FF2B5EF4-FFF2-40B4-BE49-F238E27FC236}">
                  <a16:creationId xmlns:a16="http://schemas.microsoft.com/office/drawing/2014/main" id="{EA526ABD-0F5E-4090-8844-FB00086FC7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8" name="Freeform 32">
              <a:extLst>
                <a:ext uri="{FF2B5EF4-FFF2-40B4-BE49-F238E27FC236}">
                  <a16:creationId xmlns:a16="http://schemas.microsoft.com/office/drawing/2014/main" id="{FA5AB9E8-2D5B-4884-BBFD-C2AD82D9E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9" name="Freeform 387">
              <a:extLst>
                <a:ext uri="{FF2B5EF4-FFF2-40B4-BE49-F238E27FC236}">
                  <a16:creationId xmlns:a16="http://schemas.microsoft.com/office/drawing/2014/main" id="{8FBD0871-FCA7-485D-A512-F03AF1905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0" name="Freeform 388">
              <a:extLst>
                <a:ext uri="{FF2B5EF4-FFF2-40B4-BE49-F238E27FC236}">
                  <a16:creationId xmlns:a16="http://schemas.microsoft.com/office/drawing/2014/main" id="{BDF6C8F3-37B7-4E6C-8429-473CEE18836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1" name="Freeform 389">
              <a:extLst>
                <a:ext uri="{FF2B5EF4-FFF2-40B4-BE49-F238E27FC236}">
                  <a16:creationId xmlns:a16="http://schemas.microsoft.com/office/drawing/2014/main" id="{D455863F-CB0D-4728-A5FE-7B7F63EFDD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2" name="Freeform 390">
              <a:extLst>
                <a:ext uri="{FF2B5EF4-FFF2-40B4-BE49-F238E27FC236}">
                  <a16:creationId xmlns:a16="http://schemas.microsoft.com/office/drawing/2014/main" id="{4C24FDD3-2DCE-4961-AA5C-9813821BC69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3" name="Freeform 29">
              <a:extLst>
                <a:ext uri="{FF2B5EF4-FFF2-40B4-BE49-F238E27FC236}">
                  <a16:creationId xmlns:a16="http://schemas.microsoft.com/office/drawing/2014/main" id="{047CB4F5-4E7E-4CBF-926A-2A2357F08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4" name="Freeform 31">
              <a:extLst>
                <a:ext uri="{FF2B5EF4-FFF2-40B4-BE49-F238E27FC236}">
                  <a16:creationId xmlns:a16="http://schemas.microsoft.com/office/drawing/2014/main" id="{9869C8EB-AAC4-49F5-BC1D-8B908DE823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5" name="Freeform 29">
              <a:extLst>
                <a:ext uri="{FF2B5EF4-FFF2-40B4-BE49-F238E27FC236}">
                  <a16:creationId xmlns:a16="http://schemas.microsoft.com/office/drawing/2014/main" id="{B01CBDDE-F0A7-4A16-9712-BA802AAFC8F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6" name="Freeform 30">
              <a:extLst>
                <a:ext uri="{FF2B5EF4-FFF2-40B4-BE49-F238E27FC236}">
                  <a16:creationId xmlns:a16="http://schemas.microsoft.com/office/drawing/2014/main" id="{A428EAE8-80C3-42EF-A14C-42B00A1C2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7" name="Freeform 31">
              <a:extLst>
                <a:ext uri="{FF2B5EF4-FFF2-40B4-BE49-F238E27FC236}">
                  <a16:creationId xmlns:a16="http://schemas.microsoft.com/office/drawing/2014/main" id="{A9444C7E-B579-48CE-8207-F06CA36C5C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8" name="Freeform 32">
              <a:extLst>
                <a:ext uri="{FF2B5EF4-FFF2-40B4-BE49-F238E27FC236}">
                  <a16:creationId xmlns:a16="http://schemas.microsoft.com/office/drawing/2014/main" id="{D6ED2ABE-6BAB-44D6-A940-B6DAE67EA7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9" name="Freeform 397">
              <a:extLst>
                <a:ext uri="{FF2B5EF4-FFF2-40B4-BE49-F238E27FC236}">
                  <a16:creationId xmlns:a16="http://schemas.microsoft.com/office/drawing/2014/main" id="{5081E542-69E6-41BF-B82B-8B8210F147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0" name="Freeform 398">
              <a:extLst>
                <a:ext uri="{FF2B5EF4-FFF2-40B4-BE49-F238E27FC236}">
                  <a16:creationId xmlns:a16="http://schemas.microsoft.com/office/drawing/2014/main" id="{8A1A219D-7DF2-4217-9CE9-26DDB772C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1" name="Freeform 399">
              <a:extLst>
                <a:ext uri="{FF2B5EF4-FFF2-40B4-BE49-F238E27FC236}">
                  <a16:creationId xmlns:a16="http://schemas.microsoft.com/office/drawing/2014/main" id="{8BD313FC-73AA-4D1A-8F6B-231839C68D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2" name="Freeform 400">
              <a:extLst>
                <a:ext uri="{FF2B5EF4-FFF2-40B4-BE49-F238E27FC236}">
                  <a16:creationId xmlns:a16="http://schemas.microsoft.com/office/drawing/2014/main" id="{E6A6ECBB-37F6-451D-B8EF-ACA25B4FF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8" name="Group 1817">
            <a:extLst>
              <a:ext uri="{FF2B5EF4-FFF2-40B4-BE49-F238E27FC236}">
                <a16:creationId xmlns:a16="http://schemas.microsoft.com/office/drawing/2014/main" id="{467AD0AE-48AD-458F-9364-8892C9F2C72D}"/>
              </a:ext>
            </a:extLst>
          </p:cNvPr>
          <p:cNvGrpSpPr/>
          <p:nvPr userDrawn="1"/>
        </p:nvGrpSpPr>
        <p:grpSpPr>
          <a:xfrm>
            <a:off x="83663" y="3769279"/>
            <a:ext cx="12009864" cy="176637"/>
            <a:chOff x="83663" y="3697854"/>
            <a:chExt cx="12009864" cy="176637"/>
          </a:xfrm>
        </p:grpSpPr>
        <p:sp>
          <p:nvSpPr>
            <p:cNvPr id="1707" name="Freeform 29">
              <a:extLst>
                <a:ext uri="{FF2B5EF4-FFF2-40B4-BE49-F238E27FC236}">
                  <a16:creationId xmlns:a16="http://schemas.microsoft.com/office/drawing/2014/main" id="{17FE407A-2FDE-4FD9-AB6B-1752AF0D9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8" name="Freeform 30">
              <a:extLst>
                <a:ext uri="{FF2B5EF4-FFF2-40B4-BE49-F238E27FC236}">
                  <a16:creationId xmlns:a16="http://schemas.microsoft.com/office/drawing/2014/main" id="{1184228A-FA39-464B-AB6A-6401BB38D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9" name="Freeform 31">
              <a:extLst>
                <a:ext uri="{FF2B5EF4-FFF2-40B4-BE49-F238E27FC236}">
                  <a16:creationId xmlns:a16="http://schemas.microsoft.com/office/drawing/2014/main" id="{74B73DA8-A0F2-4D99-8CDE-8CE13692B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0" name="Freeform 32">
              <a:extLst>
                <a:ext uri="{FF2B5EF4-FFF2-40B4-BE49-F238E27FC236}">
                  <a16:creationId xmlns:a16="http://schemas.microsoft.com/office/drawing/2014/main" id="{89A03816-6430-4BAC-B797-9C0B276EB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1" name="Freeform 29">
              <a:extLst>
                <a:ext uri="{FF2B5EF4-FFF2-40B4-BE49-F238E27FC236}">
                  <a16:creationId xmlns:a16="http://schemas.microsoft.com/office/drawing/2014/main" id="{D29822F9-A4D1-4D10-A2EA-5D5BD5724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2" name="Freeform 30">
              <a:extLst>
                <a:ext uri="{FF2B5EF4-FFF2-40B4-BE49-F238E27FC236}">
                  <a16:creationId xmlns:a16="http://schemas.microsoft.com/office/drawing/2014/main" id="{C91557DD-9774-4BA5-AF69-CDB3EF293D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3" name="Freeform 31">
              <a:extLst>
                <a:ext uri="{FF2B5EF4-FFF2-40B4-BE49-F238E27FC236}">
                  <a16:creationId xmlns:a16="http://schemas.microsoft.com/office/drawing/2014/main" id="{2C0D53D8-0DA5-4317-AAB6-79B6953A2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4" name="Freeform 32">
              <a:extLst>
                <a:ext uri="{FF2B5EF4-FFF2-40B4-BE49-F238E27FC236}">
                  <a16:creationId xmlns:a16="http://schemas.microsoft.com/office/drawing/2014/main" id="{837ABA6A-B9C4-4EBA-9FBB-4243BA5AF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5" name="Freeform 29">
              <a:extLst>
                <a:ext uri="{FF2B5EF4-FFF2-40B4-BE49-F238E27FC236}">
                  <a16:creationId xmlns:a16="http://schemas.microsoft.com/office/drawing/2014/main" id="{D77667AB-D521-4340-965C-511BCE96D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6" name="Freeform 30">
              <a:extLst>
                <a:ext uri="{FF2B5EF4-FFF2-40B4-BE49-F238E27FC236}">
                  <a16:creationId xmlns:a16="http://schemas.microsoft.com/office/drawing/2014/main" id="{BD2BD189-465D-4227-9095-E7998ABC52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7" name="Freeform 31">
              <a:extLst>
                <a:ext uri="{FF2B5EF4-FFF2-40B4-BE49-F238E27FC236}">
                  <a16:creationId xmlns:a16="http://schemas.microsoft.com/office/drawing/2014/main" id="{A644DD9A-34F6-4E6E-8CAC-AE8789C3C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8" name="Freeform 32">
              <a:extLst>
                <a:ext uri="{FF2B5EF4-FFF2-40B4-BE49-F238E27FC236}">
                  <a16:creationId xmlns:a16="http://schemas.microsoft.com/office/drawing/2014/main" id="{1A3430E0-7EBF-4117-B45B-6A6AB8429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9" name="Freeform 29">
              <a:extLst>
                <a:ext uri="{FF2B5EF4-FFF2-40B4-BE49-F238E27FC236}">
                  <a16:creationId xmlns:a16="http://schemas.microsoft.com/office/drawing/2014/main" id="{9E52CBFC-9C1F-478E-B487-0475A95F9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0" name="Freeform 30">
              <a:extLst>
                <a:ext uri="{FF2B5EF4-FFF2-40B4-BE49-F238E27FC236}">
                  <a16:creationId xmlns:a16="http://schemas.microsoft.com/office/drawing/2014/main" id="{A0987136-EF45-4A96-AC9E-00942EB34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1" name="Freeform 31">
              <a:extLst>
                <a:ext uri="{FF2B5EF4-FFF2-40B4-BE49-F238E27FC236}">
                  <a16:creationId xmlns:a16="http://schemas.microsoft.com/office/drawing/2014/main" id="{E74EB48D-6FDA-4701-8D1C-23839CEA4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2" name="Freeform 32">
              <a:extLst>
                <a:ext uri="{FF2B5EF4-FFF2-40B4-BE49-F238E27FC236}">
                  <a16:creationId xmlns:a16="http://schemas.microsoft.com/office/drawing/2014/main" id="{F3F758AD-FCA5-41B3-AB7D-C1C3A9E86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3" name="Freeform 521">
              <a:extLst>
                <a:ext uri="{FF2B5EF4-FFF2-40B4-BE49-F238E27FC236}">
                  <a16:creationId xmlns:a16="http://schemas.microsoft.com/office/drawing/2014/main" id="{CCE8E6F8-213D-40B0-9DB4-A4FA39B5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4" name="Freeform 522">
              <a:extLst>
                <a:ext uri="{FF2B5EF4-FFF2-40B4-BE49-F238E27FC236}">
                  <a16:creationId xmlns:a16="http://schemas.microsoft.com/office/drawing/2014/main" id="{FF0E7B21-E2CA-4C65-9392-2FD5BE09B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5" name="Freeform 523">
              <a:extLst>
                <a:ext uri="{FF2B5EF4-FFF2-40B4-BE49-F238E27FC236}">
                  <a16:creationId xmlns:a16="http://schemas.microsoft.com/office/drawing/2014/main" id="{6F1E1ED6-2F41-485A-BF06-4EF4078F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6" name="Freeform 524">
              <a:extLst>
                <a:ext uri="{FF2B5EF4-FFF2-40B4-BE49-F238E27FC236}">
                  <a16:creationId xmlns:a16="http://schemas.microsoft.com/office/drawing/2014/main" id="{686B2075-6FDB-4098-A178-2FAC6A3E0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7" name="Freeform 29">
              <a:extLst>
                <a:ext uri="{FF2B5EF4-FFF2-40B4-BE49-F238E27FC236}">
                  <a16:creationId xmlns:a16="http://schemas.microsoft.com/office/drawing/2014/main" id="{2120606B-5026-4440-8A21-6A0C03738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8" name="Freeform 31">
              <a:extLst>
                <a:ext uri="{FF2B5EF4-FFF2-40B4-BE49-F238E27FC236}">
                  <a16:creationId xmlns:a16="http://schemas.microsoft.com/office/drawing/2014/main" id="{A1E66B80-019D-4A0B-84BD-A98756CE3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9" name="Freeform 29">
              <a:extLst>
                <a:ext uri="{FF2B5EF4-FFF2-40B4-BE49-F238E27FC236}">
                  <a16:creationId xmlns:a16="http://schemas.microsoft.com/office/drawing/2014/main" id="{E7B3AB83-469E-47AB-8461-9638A4684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0" name="Freeform 30">
              <a:extLst>
                <a:ext uri="{FF2B5EF4-FFF2-40B4-BE49-F238E27FC236}">
                  <a16:creationId xmlns:a16="http://schemas.microsoft.com/office/drawing/2014/main" id="{90202B5E-CF3C-4BB8-B690-246CCEE08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1" name="Freeform 31">
              <a:extLst>
                <a:ext uri="{FF2B5EF4-FFF2-40B4-BE49-F238E27FC236}">
                  <a16:creationId xmlns:a16="http://schemas.microsoft.com/office/drawing/2014/main" id="{D9AA7C79-0EC4-41CB-977A-1EAD4AE7B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2" name="Freeform 32">
              <a:extLst>
                <a:ext uri="{FF2B5EF4-FFF2-40B4-BE49-F238E27FC236}">
                  <a16:creationId xmlns:a16="http://schemas.microsoft.com/office/drawing/2014/main" id="{1B4B8450-D752-4207-87B1-9DDC5CA8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3" name="Freeform 29">
              <a:extLst>
                <a:ext uri="{FF2B5EF4-FFF2-40B4-BE49-F238E27FC236}">
                  <a16:creationId xmlns:a16="http://schemas.microsoft.com/office/drawing/2014/main" id="{17DBEE79-704D-4DF6-A9F8-B79261A1D0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4" name="Freeform 30">
              <a:extLst>
                <a:ext uri="{FF2B5EF4-FFF2-40B4-BE49-F238E27FC236}">
                  <a16:creationId xmlns:a16="http://schemas.microsoft.com/office/drawing/2014/main" id="{C4B0CDC4-C36C-4AD6-B316-17630577E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5" name="Freeform 31">
              <a:extLst>
                <a:ext uri="{FF2B5EF4-FFF2-40B4-BE49-F238E27FC236}">
                  <a16:creationId xmlns:a16="http://schemas.microsoft.com/office/drawing/2014/main" id="{327F749F-5961-40CB-838C-7367CA221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6" name="Freeform 32">
              <a:extLst>
                <a:ext uri="{FF2B5EF4-FFF2-40B4-BE49-F238E27FC236}">
                  <a16:creationId xmlns:a16="http://schemas.microsoft.com/office/drawing/2014/main" id="{9BCA627F-8D7A-4117-B84B-B3D8932D4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7" name="Freeform 29">
              <a:extLst>
                <a:ext uri="{FF2B5EF4-FFF2-40B4-BE49-F238E27FC236}">
                  <a16:creationId xmlns:a16="http://schemas.microsoft.com/office/drawing/2014/main" id="{5D368B86-2E72-41A9-8846-D2BA0DB41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8" name="Freeform 30">
              <a:extLst>
                <a:ext uri="{FF2B5EF4-FFF2-40B4-BE49-F238E27FC236}">
                  <a16:creationId xmlns:a16="http://schemas.microsoft.com/office/drawing/2014/main" id="{6BA50F4C-E27E-4CE1-B26C-AAA5E9427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9" name="Freeform 31">
              <a:extLst>
                <a:ext uri="{FF2B5EF4-FFF2-40B4-BE49-F238E27FC236}">
                  <a16:creationId xmlns:a16="http://schemas.microsoft.com/office/drawing/2014/main" id="{E0B16A02-F63C-48F7-95B6-29D463D27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0" name="Freeform 32">
              <a:extLst>
                <a:ext uri="{FF2B5EF4-FFF2-40B4-BE49-F238E27FC236}">
                  <a16:creationId xmlns:a16="http://schemas.microsoft.com/office/drawing/2014/main" id="{B402E983-103E-45E7-8045-50AFA2CCA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1" name="Freeform 29">
              <a:extLst>
                <a:ext uri="{FF2B5EF4-FFF2-40B4-BE49-F238E27FC236}">
                  <a16:creationId xmlns:a16="http://schemas.microsoft.com/office/drawing/2014/main" id="{6F0A3176-4124-42D9-B15A-44A8B5F4B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2" name="Freeform 30">
              <a:extLst>
                <a:ext uri="{FF2B5EF4-FFF2-40B4-BE49-F238E27FC236}">
                  <a16:creationId xmlns:a16="http://schemas.microsoft.com/office/drawing/2014/main" id="{4413C9F3-ECBF-4441-8C80-71FBD4E46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3" name="Freeform 31">
              <a:extLst>
                <a:ext uri="{FF2B5EF4-FFF2-40B4-BE49-F238E27FC236}">
                  <a16:creationId xmlns:a16="http://schemas.microsoft.com/office/drawing/2014/main" id="{4C0C4FFD-F94C-481A-B798-F2C7D40E2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4" name="Freeform 32">
              <a:extLst>
                <a:ext uri="{FF2B5EF4-FFF2-40B4-BE49-F238E27FC236}">
                  <a16:creationId xmlns:a16="http://schemas.microsoft.com/office/drawing/2014/main" id="{67CD8325-4893-4827-8FD3-457A13676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5" name="Freeform 543">
              <a:extLst>
                <a:ext uri="{FF2B5EF4-FFF2-40B4-BE49-F238E27FC236}">
                  <a16:creationId xmlns:a16="http://schemas.microsoft.com/office/drawing/2014/main" id="{28A590BC-8764-4827-9563-90390F1FA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6" name="Freeform 544">
              <a:extLst>
                <a:ext uri="{FF2B5EF4-FFF2-40B4-BE49-F238E27FC236}">
                  <a16:creationId xmlns:a16="http://schemas.microsoft.com/office/drawing/2014/main" id="{65C1C08D-76A6-48A7-AFCC-B4298D63A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7" name="Freeform 545">
              <a:extLst>
                <a:ext uri="{FF2B5EF4-FFF2-40B4-BE49-F238E27FC236}">
                  <a16:creationId xmlns:a16="http://schemas.microsoft.com/office/drawing/2014/main" id="{AFC0932D-E143-44C8-8A8B-BA72C9378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8" name="Freeform 546">
              <a:extLst>
                <a:ext uri="{FF2B5EF4-FFF2-40B4-BE49-F238E27FC236}">
                  <a16:creationId xmlns:a16="http://schemas.microsoft.com/office/drawing/2014/main" id="{E3BBEB22-8117-47E3-9B44-F76335D205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9" name="Freeform 29">
              <a:extLst>
                <a:ext uri="{FF2B5EF4-FFF2-40B4-BE49-F238E27FC236}">
                  <a16:creationId xmlns:a16="http://schemas.microsoft.com/office/drawing/2014/main" id="{2D663BCF-F608-4A60-AEFC-C883334A1B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0" name="Freeform 31">
              <a:extLst>
                <a:ext uri="{FF2B5EF4-FFF2-40B4-BE49-F238E27FC236}">
                  <a16:creationId xmlns:a16="http://schemas.microsoft.com/office/drawing/2014/main" id="{08170C0F-1115-4115-9009-6DB393021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3" name="Freeform 30">
              <a:extLst>
                <a:ext uri="{FF2B5EF4-FFF2-40B4-BE49-F238E27FC236}">
                  <a16:creationId xmlns:a16="http://schemas.microsoft.com/office/drawing/2014/main" id="{E66D0B83-070A-41A7-B047-CF46CAC4D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4" name="Freeform 32">
              <a:extLst>
                <a:ext uri="{FF2B5EF4-FFF2-40B4-BE49-F238E27FC236}">
                  <a16:creationId xmlns:a16="http://schemas.microsoft.com/office/drawing/2014/main" id="{41BEF55C-3A00-4D11-9390-91B8ED4A9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5" name="Freeform 403">
              <a:extLst>
                <a:ext uri="{FF2B5EF4-FFF2-40B4-BE49-F238E27FC236}">
                  <a16:creationId xmlns:a16="http://schemas.microsoft.com/office/drawing/2014/main" id="{3D4E5D95-A585-47A1-A09C-9BF46FA53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6" name="Freeform 404">
              <a:extLst>
                <a:ext uri="{FF2B5EF4-FFF2-40B4-BE49-F238E27FC236}">
                  <a16:creationId xmlns:a16="http://schemas.microsoft.com/office/drawing/2014/main" id="{A5F525E3-4973-4E8A-853B-1308588DC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7" name="Freeform 405">
              <a:extLst>
                <a:ext uri="{FF2B5EF4-FFF2-40B4-BE49-F238E27FC236}">
                  <a16:creationId xmlns:a16="http://schemas.microsoft.com/office/drawing/2014/main" id="{5DA73921-847A-4E0F-B2A0-73CFDD344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8" name="Freeform 406">
              <a:extLst>
                <a:ext uri="{FF2B5EF4-FFF2-40B4-BE49-F238E27FC236}">
                  <a16:creationId xmlns:a16="http://schemas.microsoft.com/office/drawing/2014/main" id="{C871C2E8-491B-444B-999C-3B6D1ACD6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9" name="Freeform 29">
              <a:extLst>
                <a:ext uri="{FF2B5EF4-FFF2-40B4-BE49-F238E27FC236}">
                  <a16:creationId xmlns:a16="http://schemas.microsoft.com/office/drawing/2014/main" id="{3DAEFBA8-124C-4771-839E-BBBD21E5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0" name="Freeform 31">
              <a:extLst>
                <a:ext uri="{FF2B5EF4-FFF2-40B4-BE49-F238E27FC236}">
                  <a16:creationId xmlns:a16="http://schemas.microsoft.com/office/drawing/2014/main" id="{BD02B29D-5421-46A4-8A7D-DA78974AD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1" name="Freeform 29">
              <a:extLst>
                <a:ext uri="{FF2B5EF4-FFF2-40B4-BE49-F238E27FC236}">
                  <a16:creationId xmlns:a16="http://schemas.microsoft.com/office/drawing/2014/main" id="{ACE07CA6-04EE-499F-B0B9-699B3C6A9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2" name="Freeform 30">
              <a:extLst>
                <a:ext uri="{FF2B5EF4-FFF2-40B4-BE49-F238E27FC236}">
                  <a16:creationId xmlns:a16="http://schemas.microsoft.com/office/drawing/2014/main" id="{7BD021BA-0E2E-418B-A078-4D705624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3" name="Freeform 31">
              <a:extLst>
                <a:ext uri="{FF2B5EF4-FFF2-40B4-BE49-F238E27FC236}">
                  <a16:creationId xmlns:a16="http://schemas.microsoft.com/office/drawing/2014/main" id="{10C60CE9-9555-4DCF-8CEC-BBA39468D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4" name="Freeform 32">
              <a:extLst>
                <a:ext uri="{FF2B5EF4-FFF2-40B4-BE49-F238E27FC236}">
                  <a16:creationId xmlns:a16="http://schemas.microsoft.com/office/drawing/2014/main" id="{46C863CC-1204-4AEF-A22D-DF3FCF0BE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5" name="Freeform 29">
              <a:extLst>
                <a:ext uri="{FF2B5EF4-FFF2-40B4-BE49-F238E27FC236}">
                  <a16:creationId xmlns:a16="http://schemas.microsoft.com/office/drawing/2014/main" id="{E79C5C60-AEC5-4A11-9D7C-ABF3A058A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6" name="Freeform 30">
              <a:extLst>
                <a:ext uri="{FF2B5EF4-FFF2-40B4-BE49-F238E27FC236}">
                  <a16:creationId xmlns:a16="http://schemas.microsoft.com/office/drawing/2014/main" id="{08A1AB8F-11BA-476D-B5D9-43B6C95D3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7" name="Freeform 31">
              <a:extLst>
                <a:ext uri="{FF2B5EF4-FFF2-40B4-BE49-F238E27FC236}">
                  <a16:creationId xmlns:a16="http://schemas.microsoft.com/office/drawing/2014/main" id="{5F5EFCA8-FAFD-4917-A54A-AC2634466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8" name="Freeform 32">
              <a:extLst>
                <a:ext uri="{FF2B5EF4-FFF2-40B4-BE49-F238E27FC236}">
                  <a16:creationId xmlns:a16="http://schemas.microsoft.com/office/drawing/2014/main" id="{73C3F8F7-4F4D-4D13-B967-DAC3F4264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9" name="Freeform 29">
              <a:extLst>
                <a:ext uri="{FF2B5EF4-FFF2-40B4-BE49-F238E27FC236}">
                  <a16:creationId xmlns:a16="http://schemas.microsoft.com/office/drawing/2014/main" id="{A850A168-A556-480E-9393-A1561FD52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0" name="Freeform 30">
              <a:extLst>
                <a:ext uri="{FF2B5EF4-FFF2-40B4-BE49-F238E27FC236}">
                  <a16:creationId xmlns:a16="http://schemas.microsoft.com/office/drawing/2014/main" id="{9E6019E5-5960-427D-8D6A-0E110A423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1" name="Freeform 31">
              <a:extLst>
                <a:ext uri="{FF2B5EF4-FFF2-40B4-BE49-F238E27FC236}">
                  <a16:creationId xmlns:a16="http://schemas.microsoft.com/office/drawing/2014/main" id="{73B422F1-12E5-4C7B-81F3-A1AF372BF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2" name="Freeform 32">
              <a:extLst>
                <a:ext uri="{FF2B5EF4-FFF2-40B4-BE49-F238E27FC236}">
                  <a16:creationId xmlns:a16="http://schemas.microsoft.com/office/drawing/2014/main" id="{87CAAA68-699C-458C-9D55-0CDA9013F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3" name="Freeform 29">
              <a:extLst>
                <a:ext uri="{FF2B5EF4-FFF2-40B4-BE49-F238E27FC236}">
                  <a16:creationId xmlns:a16="http://schemas.microsoft.com/office/drawing/2014/main" id="{CF98567B-448E-410B-9E8E-3A4ED407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4" name="Freeform 30">
              <a:extLst>
                <a:ext uri="{FF2B5EF4-FFF2-40B4-BE49-F238E27FC236}">
                  <a16:creationId xmlns:a16="http://schemas.microsoft.com/office/drawing/2014/main" id="{B7F267B7-2F20-49BD-A370-8722F174A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5" name="Freeform 31">
              <a:extLst>
                <a:ext uri="{FF2B5EF4-FFF2-40B4-BE49-F238E27FC236}">
                  <a16:creationId xmlns:a16="http://schemas.microsoft.com/office/drawing/2014/main" id="{10B1C9F7-9D14-4B13-A1B5-EC3A0E9EA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6" name="Freeform 32">
              <a:extLst>
                <a:ext uri="{FF2B5EF4-FFF2-40B4-BE49-F238E27FC236}">
                  <a16:creationId xmlns:a16="http://schemas.microsoft.com/office/drawing/2014/main" id="{C51045DD-E868-4A21-B667-61B19EDB57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7" name="Freeform 425">
              <a:extLst>
                <a:ext uri="{FF2B5EF4-FFF2-40B4-BE49-F238E27FC236}">
                  <a16:creationId xmlns:a16="http://schemas.microsoft.com/office/drawing/2014/main" id="{524AACFB-F874-401F-B459-639B47F77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8" name="Freeform 426">
              <a:extLst>
                <a:ext uri="{FF2B5EF4-FFF2-40B4-BE49-F238E27FC236}">
                  <a16:creationId xmlns:a16="http://schemas.microsoft.com/office/drawing/2014/main" id="{8551931B-17AF-4406-958E-24898B232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9" name="Freeform 427">
              <a:extLst>
                <a:ext uri="{FF2B5EF4-FFF2-40B4-BE49-F238E27FC236}">
                  <a16:creationId xmlns:a16="http://schemas.microsoft.com/office/drawing/2014/main" id="{56B8DD7C-BF22-48B0-B1F3-895ABF7C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0" name="Freeform 428">
              <a:extLst>
                <a:ext uri="{FF2B5EF4-FFF2-40B4-BE49-F238E27FC236}">
                  <a16:creationId xmlns:a16="http://schemas.microsoft.com/office/drawing/2014/main" id="{753A93E8-F5EB-4F3F-B584-8C01974C7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1" name="Freeform 29">
              <a:extLst>
                <a:ext uri="{FF2B5EF4-FFF2-40B4-BE49-F238E27FC236}">
                  <a16:creationId xmlns:a16="http://schemas.microsoft.com/office/drawing/2014/main" id="{6F7FC18E-C56B-485E-B1B6-0A656B467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2" name="Freeform 31">
              <a:extLst>
                <a:ext uri="{FF2B5EF4-FFF2-40B4-BE49-F238E27FC236}">
                  <a16:creationId xmlns:a16="http://schemas.microsoft.com/office/drawing/2014/main" id="{9BD84D72-C575-48B9-BAF5-EA234A748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7" name="Group 1816">
            <a:extLst>
              <a:ext uri="{FF2B5EF4-FFF2-40B4-BE49-F238E27FC236}">
                <a16:creationId xmlns:a16="http://schemas.microsoft.com/office/drawing/2014/main" id="{03FF1F65-9B53-4447-9561-8C77C76AC1E1}"/>
              </a:ext>
            </a:extLst>
          </p:cNvPr>
          <p:cNvGrpSpPr/>
          <p:nvPr userDrawn="1"/>
        </p:nvGrpSpPr>
        <p:grpSpPr>
          <a:xfrm>
            <a:off x="83664" y="4054313"/>
            <a:ext cx="12009863" cy="176637"/>
            <a:chOff x="83664" y="3988163"/>
            <a:chExt cx="12009863" cy="176637"/>
          </a:xfrm>
        </p:grpSpPr>
        <p:sp>
          <p:nvSpPr>
            <p:cNvPr id="1751" name="Freeform 29">
              <a:extLst>
                <a:ext uri="{FF2B5EF4-FFF2-40B4-BE49-F238E27FC236}">
                  <a16:creationId xmlns:a16="http://schemas.microsoft.com/office/drawing/2014/main" id="{6CEABA6D-E952-4508-95C7-90A7AD3459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2" name="Freeform 30">
              <a:extLst>
                <a:ext uri="{FF2B5EF4-FFF2-40B4-BE49-F238E27FC236}">
                  <a16:creationId xmlns:a16="http://schemas.microsoft.com/office/drawing/2014/main" id="{1AA0E849-A0D3-4BF6-8DCD-C374BD404F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3" name="Freeform 31">
              <a:extLst>
                <a:ext uri="{FF2B5EF4-FFF2-40B4-BE49-F238E27FC236}">
                  <a16:creationId xmlns:a16="http://schemas.microsoft.com/office/drawing/2014/main" id="{11BAA6CA-4C22-4B41-B964-D9616FAF5B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4" name="Freeform 32">
              <a:extLst>
                <a:ext uri="{FF2B5EF4-FFF2-40B4-BE49-F238E27FC236}">
                  <a16:creationId xmlns:a16="http://schemas.microsoft.com/office/drawing/2014/main" id="{B220A376-DEFB-4028-BA85-15E13D0972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5" name="Freeform 29">
              <a:extLst>
                <a:ext uri="{FF2B5EF4-FFF2-40B4-BE49-F238E27FC236}">
                  <a16:creationId xmlns:a16="http://schemas.microsoft.com/office/drawing/2014/main" id="{CB213A73-6BC9-4898-B2BE-1460875662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6" name="Freeform 30">
              <a:extLst>
                <a:ext uri="{FF2B5EF4-FFF2-40B4-BE49-F238E27FC236}">
                  <a16:creationId xmlns:a16="http://schemas.microsoft.com/office/drawing/2014/main" id="{5FE5754A-C158-4FA1-AFB9-703820BB2B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7" name="Freeform 31">
              <a:extLst>
                <a:ext uri="{FF2B5EF4-FFF2-40B4-BE49-F238E27FC236}">
                  <a16:creationId xmlns:a16="http://schemas.microsoft.com/office/drawing/2014/main" id="{30993B25-CB5A-460B-BA58-314F2F05D7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8" name="Freeform 32">
              <a:extLst>
                <a:ext uri="{FF2B5EF4-FFF2-40B4-BE49-F238E27FC236}">
                  <a16:creationId xmlns:a16="http://schemas.microsoft.com/office/drawing/2014/main" id="{6591E170-61B5-4A4A-8E2F-F7FAF05907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9" name="Freeform 29">
              <a:extLst>
                <a:ext uri="{FF2B5EF4-FFF2-40B4-BE49-F238E27FC236}">
                  <a16:creationId xmlns:a16="http://schemas.microsoft.com/office/drawing/2014/main" id="{CCAFB71E-6D93-459A-B5A4-70E84863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0" name="Freeform 30">
              <a:extLst>
                <a:ext uri="{FF2B5EF4-FFF2-40B4-BE49-F238E27FC236}">
                  <a16:creationId xmlns:a16="http://schemas.microsoft.com/office/drawing/2014/main" id="{C8DBB787-7878-4979-BE6F-863C0E4231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1" name="Freeform 31">
              <a:extLst>
                <a:ext uri="{FF2B5EF4-FFF2-40B4-BE49-F238E27FC236}">
                  <a16:creationId xmlns:a16="http://schemas.microsoft.com/office/drawing/2014/main" id="{B2BCAD9C-AC5E-429F-B365-D757EFAEFE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2" name="Freeform 32">
              <a:extLst>
                <a:ext uri="{FF2B5EF4-FFF2-40B4-BE49-F238E27FC236}">
                  <a16:creationId xmlns:a16="http://schemas.microsoft.com/office/drawing/2014/main" id="{E8C4D6D2-9F0C-4AB0-B984-1DEB3FAE82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3" name="Freeform 29">
              <a:extLst>
                <a:ext uri="{FF2B5EF4-FFF2-40B4-BE49-F238E27FC236}">
                  <a16:creationId xmlns:a16="http://schemas.microsoft.com/office/drawing/2014/main" id="{D005CBE4-9E51-4434-9AF3-408F09414C7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4" name="Freeform 30">
              <a:extLst>
                <a:ext uri="{FF2B5EF4-FFF2-40B4-BE49-F238E27FC236}">
                  <a16:creationId xmlns:a16="http://schemas.microsoft.com/office/drawing/2014/main" id="{58BA0F3B-9AD4-47AE-A6A9-A5E94D07AC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5" name="Freeform 31">
              <a:extLst>
                <a:ext uri="{FF2B5EF4-FFF2-40B4-BE49-F238E27FC236}">
                  <a16:creationId xmlns:a16="http://schemas.microsoft.com/office/drawing/2014/main" id="{7DC50B31-5D4D-4009-BFC1-CABDF333F9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6" name="Freeform 32">
              <a:extLst>
                <a:ext uri="{FF2B5EF4-FFF2-40B4-BE49-F238E27FC236}">
                  <a16:creationId xmlns:a16="http://schemas.microsoft.com/office/drawing/2014/main" id="{A748FE50-B695-46F2-B7ED-38FCBD8A5F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7" name="Freeform 565">
              <a:extLst>
                <a:ext uri="{FF2B5EF4-FFF2-40B4-BE49-F238E27FC236}">
                  <a16:creationId xmlns:a16="http://schemas.microsoft.com/office/drawing/2014/main" id="{C9A3D9EC-0FAD-408D-AD16-D8B4522F784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8" name="Freeform 566">
              <a:extLst>
                <a:ext uri="{FF2B5EF4-FFF2-40B4-BE49-F238E27FC236}">
                  <a16:creationId xmlns:a16="http://schemas.microsoft.com/office/drawing/2014/main" id="{912659A5-C858-4F5E-854C-EEE69C01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9" name="Freeform 567">
              <a:extLst>
                <a:ext uri="{FF2B5EF4-FFF2-40B4-BE49-F238E27FC236}">
                  <a16:creationId xmlns:a16="http://schemas.microsoft.com/office/drawing/2014/main" id="{8C5414FE-C533-436C-B33E-7033AEB3A5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0" name="Freeform 568">
              <a:extLst>
                <a:ext uri="{FF2B5EF4-FFF2-40B4-BE49-F238E27FC236}">
                  <a16:creationId xmlns:a16="http://schemas.microsoft.com/office/drawing/2014/main" id="{13CD9A4C-A45B-4083-BD19-6DAF39F183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1" name="Freeform 29">
              <a:extLst>
                <a:ext uri="{FF2B5EF4-FFF2-40B4-BE49-F238E27FC236}">
                  <a16:creationId xmlns:a16="http://schemas.microsoft.com/office/drawing/2014/main" id="{4D201FE8-16E2-4F43-BADD-E866C4682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2" name="Freeform 31">
              <a:extLst>
                <a:ext uri="{FF2B5EF4-FFF2-40B4-BE49-F238E27FC236}">
                  <a16:creationId xmlns:a16="http://schemas.microsoft.com/office/drawing/2014/main" id="{6335E7FD-03B1-4151-99FA-9B76ED5E2E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3" name="Freeform 29">
              <a:extLst>
                <a:ext uri="{FF2B5EF4-FFF2-40B4-BE49-F238E27FC236}">
                  <a16:creationId xmlns:a16="http://schemas.microsoft.com/office/drawing/2014/main" id="{511159B3-3CFE-41D7-8235-91341DECEF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4" name="Freeform 30">
              <a:extLst>
                <a:ext uri="{FF2B5EF4-FFF2-40B4-BE49-F238E27FC236}">
                  <a16:creationId xmlns:a16="http://schemas.microsoft.com/office/drawing/2014/main" id="{0110C056-BCC8-4269-B479-216D39614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5" name="Freeform 31">
              <a:extLst>
                <a:ext uri="{FF2B5EF4-FFF2-40B4-BE49-F238E27FC236}">
                  <a16:creationId xmlns:a16="http://schemas.microsoft.com/office/drawing/2014/main" id="{629FA7F3-F5AF-4356-83F2-0FA42F3E50C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6" name="Freeform 32">
              <a:extLst>
                <a:ext uri="{FF2B5EF4-FFF2-40B4-BE49-F238E27FC236}">
                  <a16:creationId xmlns:a16="http://schemas.microsoft.com/office/drawing/2014/main" id="{72870FDE-4D3B-4E8D-9910-4122861C76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7" name="Freeform 29">
              <a:extLst>
                <a:ext uri="{FF2B5EF4-FFF2-40B4-BE49-F238E27FC236}">
                  <a16:creationId xmlns:a16="http://schemas.microsoft.com/office/drawing/2014/main" id="{A9914180-BC26-4432-B527-3A5901626DE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8" name="Freeform 30">
              <a:extLst>
                <a:ext uri="{FF2B5EF4-FFF2-40B4-BE49-F238E27FC236}">
                  <a16:creationId xmlns:a16="http://schemas.microsoft.com/office/drawing/2014/main" id="{33A4B091-6813-43A9-9E22-279B1BD291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9" name="Freeform 31">
              <a:extLst>
                <a:ext uri="{FF2B5EF4-FFF2-40B4-BE49-F238E27FC236}">
                  <a16:creationId xmlns:a16="http://schemas.microsoft.com/office/drawing/2014/main" id="{8085FA5A-ED9E-4BC7-B0CD-C9F7722BBB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0" name="Freeform 32">
              <a:extLst>
                <a:ext uri="{FF2B5EF4-FFF2-40B4-BE49-F238E27FC236}">
                  <a16:creationId xmlns:a16="http://schemas.microsoft.com/office/drawing/2014/main" id="{CA4C268C-040A-4B92-9F06-7B6F04F80E2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1" name="Freeform 29">
              <a:extLst>
                <a:ext uri="{FF2B5EF4-FFF2-40B4-BE49-F238E27FC236}">
                  <a16:creationId xmlns:a16="http://schemas.microsoft.com/office/drawing/2014/main" id="{D41CB1AE-D554-4C7B-BAA6-13B3210D0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2" name="Freeform 30">
              <a:extLst>
                <a:ext uri="{FF2B5EF4-FFF2-40B4-BE49-F238E27FC236}">
                  <a16:creationId xmlns:a16="http://schemas.microsoft.com/office/drawing/2014/main" id="{F6898040-2126-413F-8CB2-5871EAAACDC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3" name="Freeform 31">
              <a:extLst>
                <a:ext uri="{FF2B5EF4-FFF2-40B4-BE49-F238E27FC236}">
                  <a16:creationId xmlns:a16="http://schemas.microsoft.com/office/drawing/2014/main" id="{68FB2FB5-0EDA-4FD6-87FA-3AA196365F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4" name="Freeform 32">
              <a:extLst>
                <a:ext uri="{FF2B5EF4-FFF2-40B4-BE49-F238E27FC236}">
                  <a16:creationId xmlns:a16="http://schemas.microsoft.com/office/drawing/2014/main" id="{33B71BB0-F02E-4F4F-BACA-ADC766453C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5" name="Freeform 29">
              <a:extLst>
                <a:ext uri="{FF2B5EF4-FFF2-40B4-BE49-F238E27FC236}">
                  <a16:creationId xmlns:a16="http://schemas.microsoft.com/office/drawing/2014/main" id="{32768455-96D0-41F8-8803-C6D6546306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6" name="Freeform 30">
              <a:extLst>
                <a:ext uri="{FF2B5EF4-FFF2-40B4-BE49-F238E27FC236}">
                  <a16:creationId xmlns:a16="http://schemas.microsoft.com/office/drawing/2014/main" id="{4FF83843-8FBE-404B-A652-F25A1070AAB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7" name="Freeform 31">
              <a:extLst>
                <a:ext uri="{FF2B5EF4-FFF2-40B4-BE49-F238E27FC236}">
                  <a16:creationId xmlns:a16="http://schemas.microsoft.com/office/drawing/2014/main" id="{531C27FF-0CAA-4E88-877A-69411ED9AA2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8" name="Freeform 32">
              <a:extLst>
                <a:ext uri="{FF2B5EF4-FFF2-40B4-BE49-F238E27FC236}">
                  <a16:creationId xmlns:a16="http://schemas.microsoft.com/office/drawing/2014/main" id="{1E576583-92EB-4BC7-9333-5B753D9265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9" name="Freeform 587">
              <a:extLst>
                <a:ext uri="{FF2B5EF4-FFF2-40B4-BE49-F238E27FC236}">
                  <a16:creationId xmlns:a16="http://schemas.microsoft.com/office/drawing/2014/main" id="{3B8B7108-49D5-47B3-8EAE-1F51F2E5D5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0" name="Freeform 588">
              <a:extLst>
                <a:ext uri="{FF2B5EF4-FFF2-40B4-BE49-F238E27FC236}">
                  <a16:creationId xmlns:a16="http://schemas.microsoft.com/office/drawing/2014/main" id="{E8CB911C-EC4D-4F84-9348-FBEEF28EAC7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1" name="Freeform 589">
              <a:extLst>
                <a:ext uri="{FF2B5EF4-FFF2-40B4-BE49-F238E27FC236}">
                  <a16:creationId xmlns:a16="http://schemas.microsoft.com/office/drawing/2014/main" id="{DAC7E04B-02A9-4EAB-A744-97A7C5400B6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2" name="Freeform 590">
              <a:extLst>
                <a:ext uri="{FF2B5EF4-FFF2-40B4-BE49-F238E27FC236}">
                  <a16:creationId xmlns:a16="http://schemas.microsoft.com/office/drawing/2014/main" id="{F4F7B3CD-E8CF-4328-B22B-D4F9CD3401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3" name="Freeform 29">
              <a:extLst>
                <a:ext uri="{FF2B5EF4-FFF2-40B4-BE49-F238E27FC236}">
                  <a16:creationId xmlns:a16="http://schemas.microsoft.com/office/drawing/2014/main" id="{31AEE46C-2A33-47B4-A20C-9123C9EDC7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4" name="Freeform 31">
              <a:extLst>
                <a:ext uri="{FF2B5EF4-FFF2-40B4-BE49-F238E27FC236}">
                  <a16:creationId xmlns:a16="http://schemas.microsoft.com/office/drawing/2014/main" id="{12871CD8-2DB0-49E2-A2FE-9D885A4DA3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3" name="Freeform 29">
              <a:extLst>
                <a:ext uri="{FF2B5EF4-FFF2-40B4-BE49-F238E27FC236}">
                  <a16:creationId xmlns:a16="http://schemas.microsoft.com/office/drawing/2014/main" id="{95817B6D-040B-4DDD-9348-0534339788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4" name="Freeform 30">
              <a:extLst>
                <a:ext uri="{FF2B5EF4-FFF2-40B4-BE49-F238E27FC236}">
                  <a16:creationId xmlns:a16="http://schemas.microsoft.com/office/drawing/2014/main" id="{C3DF66BE-EE07-49C6-AF25-C78FA2E42ED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5" name="Freeform 31">
              <a:extLst>
                <a:ext uri="{FF2B5EF4-FFF2-40B4-BE49-F238E27FC236}">
                  <a16:creationId xmlns:a16="http://schemas.microsoft.com/office/drawing/2014/main" id="{CE05D7B4-2578-4FE8-972C-2D24B34ABF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6" name="Freeform 32">
              <a:extLst>
                <a:ext uri="{FF2B5EF4-FFF2-40B4-BE49-F238E27FC236}">
                  <a16:creationId xmlns:a16="http://schemas.microsoft.com/office/drawing/2014/main" id="{FC8D02A6-BD82-4503-9DDE-666995575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7" name="Freeform 29">
              <a:extLst>
                <a:ext uri="{FF2B5EF4-FFF2-40B4-BE49-F238E27FC236}">
                  <a16:creationId xmlns:a16="http://schemas.microsoft.com/office/drawing/2014/main" id="{854A1D4B-FA43-47CA-AC85-FB20F2E301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8" name="Freeform 30">
              <a:extLst>
                <a:ext uri="{FF2B5EF4-FFF2-40B4-BE49-F238E27FC236}">
                  <a16:creationId xmlns:a16="http://schemas.microsoft.com/office/drawing/2014/main" id="{5AF95BA3-0AEC-412B-99BC-DB00E036A8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9" name="Freeform 31">
              <a:extLst>
                <a:ext uri="{FF2B5EF4-FFF2-40B4-BE49-F238E27FC236}">
                  <a16:creationId xmlns:a16="http://schemas.microsoft.com/office/drawing/2014/main" id="{D264550B-484F-481F-9EF3-C1E8E944DAE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0" name="Freeform 32">
              <a:extLst>
                <a:ext uri="{FF2B5EF4-FFF2-40B4-BE49-F238E27FC236}">
                  <a16:creationId xmlns:a16="http://schemas.microsoft.com/office/drawing/2014/main" id="{38129DBE-8B39-4887-89F3-6405174487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1" name="Freeform 29">
              <a:extLst>
                <a:ext uri="{FF2B5EF4-FFF2-40B4-BE49-F238E27FC236}">
                  <a16:creationId xmlns:a16="http://schemas.microsoft.com/office/drawing/2014/main" id="{831A8309-6A73-45C2-B087-1CCCC1283E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2" name="Freeform 30">
              <a:extLst>
                <a:ext uri="{FF2B5EF4-FFF2-40B4-BE49-F238E27FC236}">
                  <a16:creationId xmlns:a16="http://schemas.microsoft.com/office/drawing/2014/main" id="{C98AD516-251A-4C67-BB65-9BBFC73ADD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3" name="Freeform 31">
              <a:extLst>
                <a:ext uri="{FF2B5EF4-FFF2-40B4-BE49-F238E27FC236}">
                  <a16:creationId xmlns:a16="http://schemas.microsoft.com/office/drawing/2014/main" id="{2334F0F6-77D7-4855-B129-F231B2969D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4" name="Freeform 32">
              <a:extLst>
                <a:ext uri="{FF2B5EF4-FFF2-40B4-BE49-F238E27FC236}">
                  <a16:creationId xmlns:a16="http://schemas.microsoft.com/office/drawing/2014/main" id="{8620528F-4DAB-4557-950E-B549476181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5" name="Freeform 29">
              <a:extLst>
                <a:ext uri="{FF2B5EF4-FFF2-40B4-BE49-F238E27FC236}">
                  <a16:creationId xmlns:a16="http://schemas.microsoft.com/office/drawing/2014/main" id="{657793A8-CF03-471A-AB50-1D186E625C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6" name="Freeform 30">
              <a:extLst>
                <a:ext uri="{FF2B5EF4-FFF2-40B4-BE49-F238E27FC236}">
                  <a16:creationId xmlns:a16="http://schemas.microsoft.com/office/drawing/2014/main" id="{6418A16B-9A9F-458C-8DBE-E70FDFCC32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7" name="Freeform 31">
              <a:extLst>
                <a:ext uri="{FF2B5EF4-FFF2-40B4-BE49-F238E27FC236}">
                  <a16:creationId xmlns:a16="http://schemas.microsoft.com/office/drawing/2014/main" id="{47E19927-3850-43A4-8E30-2BA40B757AF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8" name="Freeform 32">
              <a:extLst>
                <a:ext uri="{FF2B5EF4-FFF2-40B4-BE49-F238E27FC236}">
                  <a16:creationId xmlns:a16="http://schemas.microsoft.com/office/drawing/2014/main" id="{EB5686E5-0C6D-4EBD-9161-C598BFF573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9" name="Freeform 447">
              <a:extLst>
                <a:ext uri="{FF2B5EF4-FFF2-40B4-BE49-F238E27FC236}">
                  <a16:creationId xmlns:a16="http://schemas.microsoft.com/office/drawing/2014/main" id="{7644655A-D839-4908-9EFA-3A72DBA442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0" name="Freeform 448">
              <a:extLst>
                <a:ext uri="{FF2B5EF4-FFF2-40B4-BE49-F238E27FC236}">
                  <a16:creationId xmlns:a16="http://schemas.microsoft.com/office/drawing/2014/main" id="{47F5CED3-FA95-4B65-9936-433082510EE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1" name="Freeform 449">
              <a:extLst>
                <a:ext uri="{FF2B5EF4-FFF2-40B4-BE49-F238E27FC236}">
                  <a16:creationId xmlns:a16="http://schemas.microsoft.com/office/drawing/2014/main" id="{7B796CBC-3037-431F-919B-2874346EEC5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2" name="Freeform 450">
              <a:extLst>
                <a:ext uri="{FF2B5EF4-FFF2-40B4-BE49-F238E27FC236}">
                  <a16:creationId xmlns:a16="http://schemas.microsoft.com/office/drawing/2014/main" id="{2C963BF1-7C4A-420B-9C74-3936A9BFE6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3" name="Freeform 29">
              <a:extLst>
                <a:ext uri="{FF2B5EF4-FFF2-40B4-BE49-F238E27FC236}">
                  <a16:creationId xmlns:a16="http://schemas.microsoft.com/office/drawing/2014/main" id="{39EB11D3-7A18-41EC-8721-580B169FD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4" name="Freeform 31">
              <a:extLst>
                <a:ext uri="{FF2B5EF4-FFF2-40B4-BE49-F238E27FC236}">
                  <a16:creationId xmlns:a16="http://schemas.microsoft.com/office/drawing/2014/main" id="{BE349951-DDC5-4036-9168-327ED01A7F6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5" name="Freeform 29">
              <a:extLst>
                <a:ext uri="{FF2B5EF4-FFF2-40B4-BE49-F238E27FC236}">
                  <a16:creationId xmlns:a16="http://schemas.microsoft.com/office/drawing/2014/main" id="{439ECB52-59C5-4248-9E6D-F64D01290A9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6" name="Freeform 30">
              <a:extLst>
                <a:ext uri="{FF2B5EF4-FFF2-40B4-BE49-F238E27FC236}">
                  <a16:creationId xmlns:a16="http://schemas.microsoft.com/office/drawing/2014/main" id="{A540F224-FE70-41BB-8ED2-8189D9CA35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7" name="Freeform 31">
              <a:extLst>
                <a:ext uri="{FF2B5EF4-FFF2-40B4-BE49-F238E27FC236}">
                  <a16:creationId xmlns:a16="http://schemas.microsoft.com/office/drawing/2014/main" id="{E88AAEF8-418E-4319-8550-98791E25C9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8" name="Freeform 32">
              <a:extLst>
                <a:ext uri="{FF2B5EF4-FFF2-40B4-BE49-F238E27FC236}">
                  <a16:creationId xmlns:a16="http://schemas.microsoft.com/office/drawing/2014/main" id="{1B8F18B3-559C-4EC9-BF41-EC4925420F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9" name="Freeform 29">
              <a:extLst>
                <a:ext uri="{FF2B5EF4-FFF2-40B4-BE49-F238E27FC236}">
                  <a16:creationId xmlns:a16="http://schemas.microsoft.com/office/drawing/2014/main" id="{36A2FC45-5203-4AD9-885F-11219EE753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0" name="Freeform 30">
              <a:extLst>
                <a:ext uri="{FF2B5EF4-FFF2-40B4-BE49-F238E27FC236}">
                  <a16:creationId xmlns:a16="http://schemas.microsoft.com/office/drawing/2014/main" id="{8D335CF5-B47A-4403-AD42-4C985E3BE40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1" name="Freeform 31">
              <a:extLst>
                <a:ext uri="{FF2B5EF4-FFF2-40B4-BE49-F238E27FC236}">
                  <a16:creationId xmlns:a16="http://schemas.microsoft.com/office/drawing/2014/main" id="{4076E064-BBD2-41BF-8D95-16A4623D64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2" name="Freeform 32">
              <a:extLst>
                <a:ext uri="{FF2B5EF4-FFF2-40B4-BE49-F238E27FC236}">
                  <a16:creationId xmlns:a16="http://schemas.microsoft.com/office/drawing/2014/main" id="{C63CB843-A8CC-401A-91B0-7241179120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521518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457448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71" y="291107"/>
            <a:ext cx="11546397" cy="5992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02760"/>
            <a:ext cx="11653523" cy="1880387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 sz="1961"/>
            </a:lvl3pPr>
            <a:lvl4pPr marL="448193" indent="0">
              <a:buNone/>
              <a:defRPr sz="1765"/>
            </a:lvl4pPr>
            <a:lvl5pPr marL="672290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847363" y="6589034"/>
            <a:ext cx="1344637" cy="2689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FD3EB-6E92-49B7-9A3C-D26FC9804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5907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997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8707A-FE38-4F53-9F99-D18ECCBF0EDF}"/>
              </a:ext>
            </a:extLst>
          </p:cNvPr>
          <p:cNvSpPr/>
          <p:nvPr userDrawn="1"/>
        </p:nvSpPr>
        <p:spPr bwMode="auto">
          <a:xfrm>
            <a:off x="-20173" y="-1"/>
            <a:ext cx="12212173" cy="237564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23328B-C5F1-4431-B4F3-E9DDC5CC2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513"/>
            <a:ext cx="11662784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9E0EA0-8D6E-4590-9148-D98C2F038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876" y="1117461"/>
            <a:ext cx="11922123" cy="98796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>
                <a:solidFill>
                  <a:schemeClr val="bg1"/>
                </a:solidFill>
              </a:defRPr>
            </a:lvl1pPr>
            <a:lvl2pPr marL="224053" indent="0">
              <a:buNone/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E376AC-ED51-4E76-B89C-5B54E5AAF0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97406" y="4842511"/>
            <a:ext cx="2868929" cy="1548452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20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93871F8-E8F5-4A32-8A74-A377B142F6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35064" y="4842511"/>
            <a:ext cx="2868929" cy="1548452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20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2C3E02-CE73-4ECA-93F4-9A28E3166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72722" y="4842511"/>
            <a:ext cx="2868929" cy="1548452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20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118543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3876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571" y="80690"/>
            <a:ext cx="1317744" cy="123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89630" rIns="89630" bIns="8963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175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98B05B-806C-4FBD-8773-56BD1EF0C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978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67071-2CE3-4EE3-8C29-2D915DE78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773108-B586-46FE-8001-6541E36726E2}"/>
              </a:ext>
            </a:extLst>
          </p:cNvPr>
          <p:cNvGrpSpPr/>
          <p:nvPr userDrawn="1"/>
        </p:nvGrpSpPr>
        <p:grpSpPr>
          <a:xfrm>
            <a:off x="1463933" y="1626536"/>
            <a:ext cx="8402940" cy="4263966"/>
            <a:chOff x="1463933" y="1626535"/>
            <a:chExt cx="8402940" cy="4263966"/>
          </a:xfrm>
          <a:solidFill>
            <a:schemeClr val="bg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9560209-0B17-4019-AF87-E675865BF355}"/>
                </a:ext>
              </a:extLst>
            </p:cNvPr>
            <p:cNvSpPr/>
            <p:nvPr/>
          </p:nvSpPr>
          <p:spPr bwMode="auto">
            <a:xfrm>
              <a:off x="1598965" y="1626535"/>
              <a:ext cx="8267908" cy="42639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ight Bracket 4">
              <a:extLst>
                <a:ext uri="{FF2B5EF4-FFF2-40B4-BE49-F238E27FC236}">
                  <a16:creationId xmlns:a16="http://schemas.microsoft.com/office/drawing/2014/main" id="{6C964603-7A8B-4518-AC18-E736B3ACAAF2}"/>
                </a:ext>
              </a:extLst>
            </p:cNvPr>
            <p:cNvSpPr/>
            <p:nvPr/>
          </p:nvSpPr>
          <p:spPr>
            <a:xfrm>
              <a:off x="1463933" y="1626535"/>
              <a:ext cx="52618" cy="4114800"/>
            </a:xfrm>
            <a:prstGeom prst="rightBracket">
              <a:avLst/>
            </a:prstGeom>
            <a:grpFill/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6D374F3-6EC0-4D2B-AB2B-09686ADCFF6F}"/>
              </a:ext>
            </a:extLst>
          </p:cNvPr>
          <p:cNvGrpSpPr/>
          <p:nvPr userDrawn="1"/>
        </p:nvGrpSpPr>
        <p:grpSpPr>
          <a:xfrm>
            <a:off x="255026" y="1708982"/>
            <a:ext cx="1087157" cy="961394"/>
            <a:chOff x="255025" y="1708982"/>
            <a:chExt cx="1087157" cy="961394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3611954-2E0D-46C1-A49E-FD0FD39537A0}"/>
                </a:ext>
              </a:extLst>
            </p:cNvPr>
            <p:cNvSpPr txBox="1"/>
            <p:nvPr/>
          </p:nvSpPr>
          <p:spPr>
            <a:xfrm>
              <a:off x="255025" y="2326949"/>
              <a:ext cx="1087157" cy="343427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algn="ctr" defTabSz="932418">
                <a:defRPr/>
              </a:pPr>
              <a:r>
                <a:rPr lang="en-US" sz="800" kern="0" dirty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SENSORS AND IOT</a:t>
              </a:r>
            </a:p>
            <a:p>
              <a:pPr algn="ctr" defTabSz="932418">
                <a:defRPr/>
              </a:pPr>
              <a:r>
                <a:rPr lang="en-US" sz="800" kern="0" dirty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(UNSTRUCTURED)</a:t>
              </a:r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9FF88576-8520-44A1-94DF-A821E4A52E42}"/>
                </a:ext>
              </a:extLst>
            </p:cNvPr>
            <p:cNvGrpSpPr/>
            <p:nvPr/>
          </p:nvGrpSpPr>
          <p:grpSpPr>
            <a:xfrm>
              <a:off x="371360" y="1708982"/>
              <a:ext cx="854487" cy="632758"/>
              <a:chOff x="10141337" y="3202590"/>
              <a:chExt cx="1753007" cy="1298123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CF042403-BA51-4B45-A3BA-30CFC4FE2C93}"/>
                  </a:ext>
                </a:extLst>
              </p:cNvPr>
              <p:cNvGrpSpPr/>
              <p:nvPr/>
            </p:nvGrpSpPr>
            <p:grpSpPr>
              <a:xfrm>
                <a:off x="10141337" y="3202590"/>
                <a:ext cx="1753007" cy="1194252"/>
                <a:chOff x="7846467" y="4929486"/>
                <a:chExt cx="1534842" cy="1045625"/>
              </a:xfrm>
            </p:grpSpPr>
            <p:sp>
              <p:nvSpPr>
                <p:cNvPr id="215" name="Freeform 74">
                  <a:extLst>
                    <a:ext uri="{FF2B5EF4-FFF2-40B4-BE49-F238E27FC236}">
                      <a16:creationId xmlns:a16="http://schemas.microsoft.com/office/drawing/2014/main" id="{031FB632-41B3-483C-BFA0-21DBD0CBC90D}"/>
                    </a:ext>
                  </a:extLst>
                </p:cNvPr>
                <p:cNvSpPr/>
                <p:nvPr/>
              </p:nvSpPr>
              <p:spPr bwMode="auto">
                <a:xfrm>
                  <a:off x="7846467" y="4941974"/>
                  <a:ext cx="1534842" cy="966112"/>
                </a:xfrm>
                <a:custGeom>
                  <a:avLst/>
                  <a:gdLst>
                    <a:gd name="connsiteX0" fmla="*/ 2240131 w 3865951"/>
                    <a:gd name="connsiteY0" fmla="*/ 0 h 2433435"/>
                    <a:gd name="connsiteX1" fmla="*/ 3431954 w 3865951"/>
                    <a:gd name="connsiteY1" fmla="*/ 1191823 h 2433435"/>
                    <a:gd name="connsiteX2" fmla="*/ 3407740 w 3865951"/>
                    <a:gd name="connsiteY2" fmla="*/ 1432017 h 2433435"/>
                    <a:gd name="connsiteX3" fmla="*/ 3363580 w 3865951"/>
                    <a:gd name="connsiteY3" fmla="*/ 1574277 h 2433435"/>
                    <a:gd name="connsiteX4" fmla="*/ 3436372 w 3865951"/>
                    <a:gd name="connsiteY4" fmla="*/ 1574277 h 2433435"/>
                    <a:gd name="connsiteX5" fmla="*/ 3865951 w 3865951"/>
                    <a:gd name="connsiteY5" fmla="*/ 2003856 h 2433435"/>
                    <a:gd name="connsiteX6" fmla="*/ 3865950 w 3865951"/>
                    <a:gd name="connsiteY6" fmla="*/ 2003856 h 2433435"/>
                    <a:gd name="connsiteX7" fmla="*/ 3436371 w 3865951"/>
                    <a:gd name="connsiteY7" fmla="*/ 2433435 h 2433435"/>
                    <a:gd name="connsiteX8" fmla="*/ 1694384 w 3865951"/>
                    <a:gd name="connsiteY8" fmla="*/ 2433434 h 2433435"/>
                    <a:gd name="connsiteX9" fmla="*/ 770876 w 3865951"/>
                    <a:gd name="connsiteY9" fmla="*/ 2433434 h 2433435"/>
                    <a:gd name="connsiteX10" fmla="*/ 0 w 3865951"/>
                    <a:gd name="connsiteY10" fmla="*/ 1662558 h 2433435"/>
                    <a:gd name="connsiteX11" fmla="*/ 770876 w 3865951"/>
                    <a:gd name="connsiteY11" fmla="*/ 891682 h 2433435"/>
                    <a:gd name="connsiteX12" fmla="*/ 1091130 w 3865951"/>
                    <a:gd name="connsiteY12" fmla="*/ 891682 h 2433435"/>
                    <a:gd name="connsiteX13" fmla="*/ 1141967 w 3865951"/>
                    <a:gd name="connsiteY13" fmla="*/ 727911 h 2433435"/>
                    <a:gd name="connsiteX14" fmla="*/ 2240131 w 3865951"/>
                    <a:gd name="connsiteY14" fmla="*/ 0 h 243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65951" h="2433435">
                      <a:moveTo>
                        <a:pt x="2240131" y="0"/>
                      </a:moveTo>
                      <a:cubicBezTo>
                        <a:pt x="2898357" y="0"/>
                        <a:pt x="3431954" y="533597"/>
                        <a:pt x="3431954" y="1191823"/>
                      </a:cubicBezTo>
                      <a:cubicBezTo>
                        <a:pt x="3431954" y="1274101"/>
                        <a:pt x="3423617" y="1354432"/>
                        <a:pt x="3407740" y="1432017"/>
                      </a:cubicBezTo>
                      <a:lnTo>
                        <a:pt x="3363580" y="1574277"/>
                      </a:lnTo>
                      <a:lnTo>
                        <a:pt x="3436372" y="1574277"/>
                      </a:lnTo>
                      <a:cubicBezTo>
                        <a:pt x="3673622" y="1574277"/>
                        <a:pt x="3865951" y="1766606"/>
                        <a:pt x="3865951" y="2003856"/>
                      </a:cubicBezTo>
                      <a:lnTo>
                        <a:pt x="3865950" y="2003856"/>
                      </a:lnTo>
                      <a:cubicBezTo>
                        <a:pt x="3865950" y="2241106"/>
                        <a:pt x="3673621" y="2433435"/>
                        <a:pt x="3436371" y="2433435"/>
                      </a:cubicBezTo>
                      <a:lnTo>
                        <a:pt x="1694384" y="2433434"/>
                      </a:lnTo>
                      <a:lnTo>
                        <a:pt x="770876" y="2433434"/>
                      </a:lnTo>
                      <a:cubicBezTo>
                        <a:pt x="345133" y="2433434"/>
                        <a:pt x="0" y="2088301"/>
                        <a:pt x="0" y="1662558"/>
                      </a:cubicBezTo>
                      <a:cubicBezTo>
                        <a:pt x="0" y="1236815"/>
                        <a:pt x="345133" y="891682"/>
                        <a:pt x="770876" y="891682"/>
                      </a:cubicBezTo>
                      <a:lnTo>
                        <a:pt x="1091130" y="891682"/>
                      </a:lnTo>
                      <a:lnTo>
                        <a:pt x="1141967" y="727911"/>
                      </a:lnTo>
                      <a:cubicBezTo>
                        <a:pt x="1322896" y="300148"/>
                        <a:pt x="1746462" y="0"/>
                        <a:pt x="2240131" y="0"/>
                      </a:cubicBezTo>
                      <a:close/>
                    </a:path>
                  </a:pathLst>
                </a:custGeom>
                <a:solidFill>
                  <a:srgbClr val="D0E7F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6" name="Freeform 75">
                  <a:extLst>
                    <a:ext uri="{FF2B5EF4-FFF2-40B4-BE49-F238E27FC236}">
                      <a16:creationId xmlns:a16="http://schemas.microsoft.com/office/drawing/2014/main" id="{5A46B538-63A7-41F0-B5A9-32A5E22A7D44}"/>
                    </a:ext>
                  </a:extLst>
                </p:cNvPr>
                <p:cNvSpPr/>
                <p:nvPr/>
              </p:nvSpPr>
              <p:spPr bwMode="auto">
                <a:xfrm flipH="1">
                  <a:off x="8684278" y="5180746"/>
                  <a:ext cx="384116" cy="794365"/>
                </a:xfrm>
                <a:custGeom>
                  <a:avLst/>
                  <a:gdLst>
                    <a:gd name="connsiteX0" fmla="*/ 0 w 384116"/>
                    <a:gd name="connsiteY0" fmla="*/ 0 h 948393"/>
                    <a:gd name="connsiteX1" fmla="*/ 0 w 384116"/>
                    <a:gd name="connsiteY1" fmla="*/ 241347 h 948393"/>
                    <a:gd name="connsiteX2" fmla="*/ 197157 w 384116"/>
                    <a:gd name="connsiteY2" fmla="*/ 241347 h 948393"/>
                    <a:gd name="connsiteX3" fmla="*/ 197157 w 384116"/>
                    <a:gd name="connsiteY3" fmla="*/ 367120 h 948393"/>
                    <a:gd name="connsiteX4" fmla="*/ 384116 w 384116"/>
                    <a:gd name="connsiteY4" fmla="*/ 367120 h 948393"/>
                    <a:gd name="connsiteX5" fmla="*/ 384116 w 384116"/>
                    <a:gd name="connsiteY5" fmla="*/ 948393 h 948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4116" h="948393">
                      <a:moveTo>
                        <a:pt x="0" y="0"/>
                      </a:moveTo>
                      <a:lnTo>
                        <a:pt x="0" y="241347"/>
                      </a:lnTo>
                      <a:lnTo>
                        <a:pt x="197157" y="241347"/>
                      </a:lnTo>
                      <a:lnTo>
                        <a:pt x="197157" y="367120"/>
                      </a:lnTo>
                      <a:lnTo>
                        <a:pt x="384116" y="367120"/>
                      </a:lnTo>
                      <a:lnTo>
                        <a:pt x="384116" y="948393"/>
                      </a:lnTo>
                    </a:path>
                  </a:pathLst>
                </a:custGeom>
                <a:noFill/>
                <a:ln w="19050">
                  <a:solidFill>
                    <a:schemeClr val="bg1"/>
                  </a:solidFill>
                  <a:headEnd type="triangl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50796E74-59F3-455F-B514-9B4EE2644896}"/>
                    </a:ext>
                  </a:extLst>
                </p:cNvPr>
                <p:cNvGrpSpPr/>
                <p:nvPr/>
              </p:nvGrpSpPr>
              <p:grpSpPr>
                <a:xfrm>
                  <a:off x="7945970" y="4929486"/>
                  <a:ext cx="841081" cy="1040471"/>
                  <a:chOff x="7945970" y="4929486"/>
                  <a:chExt cx="841081" cy="1040471"/>
                </a:xfrm>
              </p:grpSpPr>
              <p:sp>
                <p:nvSpPr>
                  <p:cNvPr id="218" name="Freeform 77">
                    <a:extLst>
                      <a:ext uri="{FF2B5EF4-FFF2-40B4-BE49-F238E27FC236}">
                        <a16:creationId xmlns:a16="http://schemas.microsoft.com/office/drawing/2014/main" id="{1417D3BA-C2EF-4695-B6AE-FC3636FEAD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74319" y="4997770"/>
                    <a:ext cx="312732" cy="972187"/>
                  </a:xfrm>
                  <a:custGeom>
                    <a:avLst/>
                    <a:gdLst>
                      <a:gd name="connsiteX0" fmla="*/ 105377 w 312732"/>
                      <a:gd name="connsiteY0" fmla="*/ 0 h 972187"/>
                      <a:gd name="connsiteX1" fmla="*/ 105377 w 312732"/>
                      <a:gd name="connsiteY1" fmla="*/ 169963 h 972187"/>
                      <a:gd name="connsiteX2" fmla="*/ 312732 w 312732"/>
                      <a:gd name="connsiteY2" fmla="*/ 169963 h 972187"/>
                      <a:gd name="connsiteX3" fmla="*/ 312732 w 312732"/>
                      <a:gd name="connsiteY3" fmla="*/ 282138 h 972187"/>
                      <a:gd name="connsiteX4" fmla="*/ 0 w 312732"/>
                      <a:gd name="connsiteY4" fmla="*/ 282138 h 972187"/>
                      <a:gd name="connsiteX5" fmla="*/ 0 w 312732"/>
                      <a:gd name="connsiteY5" fmla="*/ 972187 h 9721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2732" h="972187">
                        <a:moveTo>
                          <a:pt x="105377" y="0"/>
                        </a:moveTo>
                        <a:lnTo>
                          <a:pt x="105377" y="169963"/>
                        </a:lnTo>
                        <a:lnTo>
                          <a:pt x="312732" y="169963"/>
                        </a:lnTo>
                        <a:lnTo>
                          <a:pt x="312732" y="282138"/>
                        </a:lnTo>
                        <a:lnTo>
                          <a:pt x="0" y="282138"/>
                        </a:lnTo>
                        <a:lnTo>
                          <a:pt x="0" y="972187"/>
                        </a:ln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headEnd type="triangl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sp>
                <p:nvSpPr>
                  <p:cNvPr id="219" name="Freeform 78">
                    <a:extLst>
                      <a:ext uri="{FF2B5EF4-FFF2-40B4-BE49-F238E27FC236}">
                        <a16:creationId xmlns:a16="http://schemas.microsoft.com/office/drawing/2014/main" id="{22362115-5091-4647-A94F-94ED8AF116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45970" y="4929486"/>
                    <a:ext cx="384116" cy="948393"/>
                  </a:xfrm>
                  <a:custGeom>
                    <a:avLst/>
                    <a:gdLst>
                      <a:gd name="connsiteX0" fmla="*/ 0 w 384116"/>
                      <a:gd name="connsiteY0" fmla="*/ 0 h 948393"/>
                      <a:gd name="connsiteX1" fmla="*/ 0 w 384116"/>
                      <a:gd name="connsiteY1" fmla="*/ 241347 h 948393"/>
                      <a:gd name="connsiteX2" fmla="*/ 197157 w 384116"/>
                      <a:gd name="connsiteY2" fmla="*/ 241347 h 948393"/>
                      <a:gd name="connsiteX3" fmla="*/ 197157 w 384116"/>
                      <a:gd name="connsiteY3" fmla="*/ 367120 h 948393"/>
                      <a:gd name="connsiteX4" fmla="*/ 384116 w 384116"/>
                      <a:gd name="connsiteY4" fmla="*/ 367120 h 948393"/>
                      <a:gd name="connsiteX5" fmla="*/ 384116 w 384116"/>
                      <a:gd name="connsiteY5" fmla="*/ 948393 h 948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84116" h="948393">
                        <a:moveTo>
                          <a:pt x="0" y="0"/>
                        </a:moveTo>
                        <a:lnTo>
                          <a:pt x="0" y="241347"/>
                        </a:lnTo>
                        <a:lnTo>
                          <a:pt x="197157" y="241347"/>
                        </a:lnTo>
                        <a:lnTo>
                          <a:pt x="197157" y="367120"/>
                        </a:lnTo>
                        <a:lnTo>
                          <a:pt x="384116" y="367120"/>
                        </a:lnTo>
                        <a:lnTo>
                          <a:pt x="384116" y="948393"/>
                        </a:ln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headEnd type="triangl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220" name="Freeform 79">
                    <a:extLst>
                      <a:ext uri="{FF2B5EF4-FFF2-40B4-BE49-F238E27FC236}">
                        <a16:creationId xmlns:a16="http://schemas.microsoft.com/office/drawing/2014/main" id="{EF9278B9-E1EE-4F46-83BD-9502676738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87203" y="5346230"/>
                    <a:ext cx="145113" cy="589224"/>
                  </a:xfrm>
                  <a:custGeom>
                    <a:avLst/>
                    <a:gdLst>
                      <a:gd name="connsiteX0" fmla="*/ 105377 w 312732"/>
                      <a:gd name="connsiteY0" fmla="*/ 0 h 972187"/>
                      <a:gd name="connsiteX1" fmla="*/ 105377 w 312732"/>
                      <a:gd name="connsiteY1" fmla="*/ 169963 h 972187"/>
                      <a:gd name="connsiteX2" fmla="*/ 312732 w 312732"/>
                      <a:gd name="connsiteY2" fmla="*/ 169963 h 972187"/>
                      <a:gd name="connsiteX3" fmla="*/ 312732 w 312732"/>
                      <a:gd name="connsiteY3" fmla="*/ 282138 h 972187"/>
                      <a:gd name="connsiteX4" fmla="*/ 0 w 312732"/>
                      <a:gd name="connsiteY4" fmla="*/ 282138 h 972187"/>
                      <a:gd name="connsiteX5" fmla="*/ 0 w 312732"/>
                      <a:gd name="connsiteY5" fmla="*/ 972187 h 972187"/>
                      <a:gd name="connsiteX0" fmla="*/ 105378 w 312732"/>
                      <a:gd name="connsiteY0" fmla="*/ 0 h 1269831"/>
                      <a:gd name="connsiteX1" fmla="*/ 105377 w 312732"/>
                      <a:gd name="connsiteY1" fmla="*/ 467607 h 1269831"/>
                      <a:gd name="connsiteX2" fmla="*/ 312732 w 312732"/>
                      <a:gd name="connsiteY2" fmla="*/ 467607 h 1269831"/>
                      <a:gd name="connsiteX3" fmla="*/ 312732 w 312732"/>
                      <a:gd name="connsiteY3" fmla="*/ 579782 h 1269831"/>
                      <a:gd name="connsiteX4" fmla="*/ 0 w 312732"/>
                      <a:gd name="connsiteY4" fmla="*/ 579782 h 1269831"/>
                      <a:gd name="connsiteX5" fmla="*/ 0 w 312732"/>
                      <a:gd name="connsiteY5" fmla="*/ 1269831 h 1269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2732" h="1269831">
                        <a:moveTo>
                          <a:pt x="105378" y="0"/>
                        </a:moveTo>
                        <a:cubicBezTo>
                          <a:pt x="105378" y="155869"/>
                          <a:pt x="105377" y="311738"/>
                          <a:pt x="105377" y="467607"/>
                        </a:cubicBezTo>
                        <a:lnTo>
                          <a:pt x="312732" y="467607"/>
                        </a:lnTo>
                        <a:lnTo>
                          <a:pt x="312732" y="579782"/>
                        </a:lnTo>
                        <a:lnTo>
                          <a:pt x="0" y="579782"/>
                        </a:lnTo>
                        <a:lnTo>
                          <a:pt x="0" y="1269831"/>
                        </a:ln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headEnd type="triangl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</p:grp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E2C99C56-27A7-402D-AA4F-4F1270894617}"/>
                  </a:ext>
                </a:extLst>
              </p:cNvPr>
              <p:cNvGrpSpPr/>
              <p:nvPr/>
            </p:nvGrpSpPr>
            <p:grpSpPr>
              <a:xfrm>
                <a:off x="11183606" y="3473584"/>
                <a:ext cx="251959" cy="380267"/>
                <a:chOff x="7708558" y="5425736"/>
                <a:chExt cx="320989" cy="484450"/>
              </a:xfrm>
            </p:grpSpPr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78E9F5B4-E25F-48E2-8DA3-CFF63FFEEB0E}"/>
                    </a:ext>
                  </a:extLst>
                </p:cNvPr>
                <p:cNvGrpSpPr/>
                <p:nvPr/>
              </p:nvGrpSpPr>
              <p:grpSpPr>
                <a:xfrm>
                  <a:off x="7708558" y="5425736"/>
                  <a:ext cx="320989" cy="484450"/>
                  <a:chOff x="3256218" y="3404690"/>
                  <a:chExt cx="715704" cy="1109833"/>
                </a:xfrm>
              </p:grpSpPr>
              <p:grpSp>
                <p:nvGrpSpPr>
                  <p:cNvPr id="206" name="Group 205">
                    <a:extLst>
                      <a:ext uri="{FF2B5EF4-FFF2-40B4-BE49-F238E27FC236}">
                        <a16:creationId xmlns:a16="http://schemas.microsoft.com/office/drawing/2014/main" id="{0766DFD0-8415-44EB-9314-B4FA8DCA651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256218" y="3404690"/>
                    <a:ext cx="715704" cy="1109833"/>
                    <a:chOff x="6446738" y="4659402"/>
                    <a:chExt cx="1004711" cy="1557995"/>
                  </a:xfrm>
                </p:grpSpPr>
                <p:sp>
                  <p:nvSpPr>
                    <p:cNvPr id="211" name="Rounded Rectangle 88">
                      <a:extLst>
                        <a:ext uri="{FF2B5EF4-FFF2-40B4-BE49-F238E27FC236}">
                          <a16:creationId xmlns:a16="http://schemas.microsoft.com/office/drawing/2014/main" id="{C71F7AEC-931A-46D5-9944-50B53EE1B1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6738" y="4659402"/>
                      <a:ext cx="1004711" cy="1557995"/>
                    </a:xfrm>
                    <a:prstGeom prst="roundRect">
                      <a:avLst>
                        <a:gd name="adj" fmla="val 6467"/>
                      </a:avLst>
                    </a:prstGeom>
                    <a:solidFill>
                      <a:srgbClr val="2664BD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12" name="Rectangle 211">
                      <a:extLst>
                        <a:ext uri="{FF2B5EF4-FFF2-40B4-BE49-F238E27FC236}">
                          <a16:creationId xmlns:a16="http://schemas.microsoft.com/office/drawing/2014/main" id="{64AE447A-2E98-4076-A701-13D4A243B2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3795" y="4845482"/>
                      <a:ext cx="870596" cy="116732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13" name="Rounded Rectangle 90">
                      <a:extLst>
                        <a:ext uri="{FF2B5EF4-FFF2-40B4-BE49-F238E27FC236}">
                          <a16:creationId xmlns:a16="http://schemas.microsoft.com/office/drawing/2014/main" id="{542297FE-C258-4CCD-BB3B-74CE6742FC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9966" y="4716214"/>
                      <a:ext cx="358255" cy="4571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2C7302C2-3192-4BF4-836F-20835A42E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80513" y="6039429"/>
                      <a:ext cx="137160" cy="13716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</p:grpSp>
              <p:grpSp>
                <p:nvGrpSpPr>
                  <p:cNvPr id="207" name="Group 206">
                    <a:extLst>
                      <a:ext uri="{FF2B5EF4-FFF2-40B4-BE49-F238E27FC236}">
                        <a16:creationId xmlns:a16="http://schemas.microsoft.com/office/drawing/2014/main" id="{2ADD6454-E885-41F2-8993-8F1CA9B595AD}"/>
                      </a:ext>
                    </a:extLst>
                  </p:cNvPr>
                  <p:cNvGrpSpPr/>
                  <p:nvPr/>
                </p:nvGrpSpPr>
                <p:grpSpPr>
                  <a:xfrm>
                    <a:off x="3381774" y="3675996"/>
                    <a:ext cx="447207" cy="551677"/>
                    <a:chOff x="8055373" y="3635514"/>
                    <a:chExt cx="1066706" cy="1315899"/>
                  </a:xfrm>
                </p:grpSpPr>
                <p:sp>
                  <p:nvSpPr>
                    <p:cNvPr id="208" name="Freeform 85">
                      <a:extLst>
                        <a:ext uri="{FF2B5EF4-FFF2-40B4-BE49-F238E27FC236}">
                          <a16:creationId xmlns:a16="http://schemas.microsoft.com/office/drawing/2014/main" id="{D4C92275-0377-4AF1-AF50-68D88107D6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2535" y="3635514"/>
                      <a:ext cx="1049544" cy="562870"/>
                    </a:xfrm>
                    <a:custGeom>
                      <a:avLst/>
                      <a:gdLst>
                        <a:gd name="connsiteX0" fmla="*/ 268288 w 785813"/>
                        <a:gd name="connsiteY0" fmla="*/ 0 h 463550"/>
                        <a:gd name="connsiteX1" fmla="*/ 0 w 785813"/>
                        <a:gd name="connsiteY1" fmla="*/ 268288 h 463550"/>
                        <a:gd name="connsiteX2" fmla="*/ 220663 w 785813"/>
                        <a:gd name="connsiteY2" fmla="*/ 463550 h 463550"/>
                        <a:gd name="connsiteX3" fmla="*/ 228601 w 785813"/>
                        <a:gd name="connsiteY3" fmla="*/ 458788 h 463550"/>
                        <a:gd name="connsiteX4" fmla="*/ 785813 w 785813"/>
                        <a:gd name="connsiteY4" fmla="*/ 263525 h 463550"/>
                        <a:gd name="connsiteX5" fmla="*/ 268288 w 785813"/>
                        <a:gd name="connsiteY5" fmla="*/ 0 h 463550"/>
                        <a:gd name="connsiteX0" fmla="*/ 515938 w 1033463"/>
                        <a:gd name="connsiteY0" fmla="*/ 0 h 463550"/>
                        <a:gd name="connsiteX1" fmla="*/ 0 w 1033463"/>
                        <a:gd name="connsiteY1" fmla="*/ 257176 h 463550"/>
                        <a:gd name="connsiteX2" fmla="*/ 468313 w 1033463"/>
                        <a:gd name="connsiteY2" fmla="*/ 463550 h 463550"/>
                        <a:gd name="connsiteX3" fmla="*/ 476251 w 1033463"/>
                        <a:gd name="connsiteY3" fmla="*/ 458788 h 463550"/>
                        <a:gd name="connsiteX4" fmla="*/ 1033463 w 1033463"/>
                        <a:gd name="connsiteY4" fmla="*/ 263525 h 463550"/>
                        <a:gd name="connsiteX5" fmla="*/ 515938 w 1033463"/>
                        <a:gd name="connsiteY5" fmla="*/ 0 h 463550"/>
                        <a:gd name="connsiteX0" fmla="*/ 515938 w 1033463"/>
                        <a:gd name="connsiteY0" fmla="*/ 0 h 463550"/>
                        <a:gd name="connsiteX1" fmla="*/ 0 w 1033463"/>
                        <a:gd name="connsiteY1" fmla="*/ 257176 h 463550"/>
                        <a:gd name="connsiteX2" fmla="*/ 468313 w 1033463"/>
                        <a:gd name="connsiteY2" fmla="*/ 463550 h 463550"/>
                        <a:gd name="connsiteX3" fmla="*/ 1033463 w 1033463"/>
                        <a:gd name="connsiteY3" fmla="*/ 263525 h 463550"/>
                        <a:gd name="connsiteX4" fmla="*/ 515938 w 1033463"/>
                        <a:gd name="connsiteY4" fmla="*/ 0 h 463550"/>
                        <a:gd name="connsiteX0" fmla="*/ 515938 w 1033463"/>
                        <a:gd name="connsiteY0" fmla="*/ 0 h 527050"/>
                        <a:gd name="connsiteX1" fmla="*/ 0 w 1033463"/>
                        <a:gd name="connsiteY1" fmla="*/ 257176 h 527050"/>
                        <a:gd name="connsiteX2" fmla="*/ 509588 w 1033463"/>
                        <a:gd name="connsiteY2" fmla="*/ 527050 h 527050"/>
                        <a:gd name="connsiteX3" fmla="*/ 1033463 w 1033463"/>
                        <a:gd name="connsiteY3" fmla="*/ 263525 h 527050"/>
                        <a:gd name="connsiteX4" fmla="*/ 515938 w 1033463"/>
                        <a:gd name="connsiteY4" fmla="*/ 0 h 527050"/>
                        <a:gd name="connsiteX0" fmla="*/ 528638 w 1033463"/>
                        <a:gd name="connsiteY0" fmla="*/ 0 h 549275"/>
                        <a:gd name="connsiteX1" fmla="*/ 0 w 1033463"/>
                        <a:gd name="connsiteY1" fmla="*/ 279401 h 549275"/>
                        <a:gd name="connsiteX2" fmla="*/ 509588 w 1033463"/>
                        <a:gd name="connsiteY2" fmla="*/ 549275 h 549275"/>
                        <a:gd name="connsiteX3" fmla="*/ 1033463 w 1033463"/>
                        <a:gd name="connsiteY3" fmla="*/ 285750 h 549275"/>
                        <a:gd name="connsiteX4" fmla="*/ 528638 w 1033463"/>
                        <a:gd name="connsiteY4" fmla="*/ 0 h 549275"/>
                        <a:gd name="connsiteX0" fmla="*/ 528638 w 1044576"/>
                        <a:gd name="connsiteY0" fmla="*/ 0 h 549275"/>
                        <a:gd name="connsiteX1" fmla="*/ 0 w 1044576"/>
                        <a:gd name="connsiteY1" fmla="*/ 279401 h 549275"/>
                        <a:gd name="connsiteX2" fmla="*/ 509588 w 1044576"/>
                        <a:gd name="connsiteY2" fmla="*/ 549275 h 549275"/>
                        <a:gd name="connsiteX3" fmla="*/ 1044576 w 1044576"/>
                        <a:gd name="connsiteY3" fmla="*/ 285750 h 549275"/>
                        <a:gd name="connsiteX4" fmla="*/ 528638 w 1044576"/>
                        <a:gd name="connsiteY4" fmla="*/ 0 h 549275"/>
                        <a:gd name="connsiteX0" fmla="*/ 528638 w 1044576"/>
                        <a:gd name="connsiteY0" fmla="*/ 0 h 560388"/>
                        <a:gd name="connsiteX1" fmla="*/ 0 w 1044576"/>
                        <a:gd name="connsiteY1" fmla="*/ 290514 h 560388"/>
                        <a:gd name="connsiteX2" fmla="*/ 509588 w 1044576"/>
                        <a:gd name="connsiteY2" fmla="*/ 560388 h 560388"/>
                        <a:gd name="connsiteX3" fmla="*/ 1044576 w 1044576"/>
                        <a:gd name="connsiteY3" fmla="*/ 296863 h 560388"/>
                        <a:gd name="connsiteX4" fmla="*/ 528638 w 1044576"/>
                        <a:gd name="connsiteY4" fmla="*/ 0 h 560388"/>
                        <a:gd name="connsiteX0" fmla="*/ 543542 w 1059480"/>
                        <a:gd name="connsiteY0" fmla="*/ 0 h 560388"/>
                        <a:gd name="connsiteX1" fmla="*/ 0 w 1059480"/>
                        <a:gd name="connsiteY1" fmla="*/ 307903 h 560388"/>
                        <a:gd name="connsiteX2" fmla="*/ 524492 w 1059480"/>
                        <a:gd name="connsiteY2" fmla="*/ 560388 h 560388"/>
                        <a:gd name="connsiteX3" fmla="*/ 1059480 w 1059480"/>
                        <a:gd name="connsiteY3" fmla="*/ 296863 h 560388"/>
                        <a:gd name="connsiteX4" fmla="*/ 543542 w 1059480"/>
                        <a:gd name="connsiteY4" fmla="*/ 0 h 560388"/>
                        <a:gd name="connsiteX0" fmla="*/ 543542 w 1049544"/>
                        <a:gd name="connsiteY0" fmla="*/ 0 h 560388"/>
                        <a:gd name="connsiteX1" fmla="*/ 0 w 1049544"/>
                        <a:gd name="connsiteY1" fmla="*/ 307903 h 560388"/>
                        <a:gd name="connsiteX2" fmla="*/ 524492 w 1049544"/>
                        <a:gd name="connsiteY2" fmla="*/ 560388 h 560388"/>
                        <a:gd name="connsiteX3" fmla="*/ 1049544 w 1049544"/>
                        <a:gd name="connsiteY3" fmla="*/ 294380 h 560388"/>
                        <a:gd name="connsiteX4" fmla="*/ 543542 w 1049544"/>
                        <a:gd name="connsiteY4" fmla="*/ 0 h 560388"/>
                        <a:gd name="connsiteX0" fmla="*/ 543542 w 1049544"/>
                        <a:gd name="connsiteY0" fmla="*/ 0 h 562871"/>
                        <a:gd name="connsiteX1" fmla="*/ 0 w 1049544"/>
                        <a:gd name="connsiteY1" fmla="*/ 307903 h 562871"/>
                        <a:gd name="connsiteX2" fmla="*/ 507104 w 1049544"/>
                        <a:gd name="connsiteY2" fmla="*/ 562871 h 562871"/>
                        <a:gd name="connsiteX3" fmla="*/ 1049544 w 1049544"/>
                        <a:gd name="connsiteY3" fmla="*/ 294380 h 562871"/>
                        <a:gd name="connsiteX4" fmla="*/ 543542 w 1049544"/>
                        <a:gd name="connsiteY4" fmla="*/ 0 h 562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9544" h="562871">
                          <a:moveTo>
                            <a:pt x="543542" y="0"/>
                          </a:moveTo>
                          <a:lnTo>
                            <a:pt x="0" y="307903"/>
                          </a:lnTo>
                          <a:lnTo>
                            <a:pt x="507104" y="562871"/>
                          </a:lnTo>
                          <a:lnTo>
                            <a:pt x="1049544" y="294380"/>
                          </a:lnTo>
                          <a:lnTo>
                            <a:pt x="543542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alpha val="8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 dirty="0"/>
                    </a:p>
                  </p:txBody>
                </p:sp>
                <p:sp>
                  <p:nvSpPr>
                    <p:cNvPr id="209" name="Freeform 86">
                      <a:extLst>
                        <a:ext uri="{FF2B5EF4-FFF2-40B4-BE49-F238E27FC236}">
                          <a16:creationId xmlns:a16="http://schemas.microsoft.com/office/drawing/2014/main" id="{2AF7A9D4-2FBF-40F5-9A2E-35A1A9439C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5373" y="3970338"/>
                      <a:ext cx="517525" cy="981075"/>
                    </a:xfrm>
                    <a:custGeom>
                      <a:avLst/>
                      <a:gdLst>
                        <a:gd name="connsiteX0" fmla="*/ 0 w 517525"/>
                        <a:gd name="connsiteY0" fmla="*/ 0 h 981075"/>
                        <a:gd name="connsiteX1" fmla="*/ 0 w 517525"/>
                        <a:gd name="connsiteY1" fmla="*/ 669925 h 981075"/>
                        <a:gd name="connsiteX2" fmla="*/ 517525 w 517525"/>
                        <a:gd name="connsiteY2" fmla="*/ 981075 h 981075"/>
                        <a:gd name="connsiteX3" fmla="*/ 517525 w 517525"/>
                        <a:gd name="connsiteY3" fmla="*/ 258762 h 981075"/>
                        <a:gd name="connsiteX4" fmla="*/ 0 w 517525"/>
                        <a:gd name="connsiteY4" fmla="*/ 0 h 981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7525" h="981075">
                          <a:moveTo>
                            <a:pt x="0" y="0"/>
                          </a:moveTo>
                          <a:lnTo>
                            <a:pt x="0" y="669925"/>
                          </a:lnTo>
                          <a:lnTo>
                            <a:pt x="517525" y="981075"/>
                          </a:lnTo>
                          <a:lnTo>
                            <a:pt x="517525" y="25876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alpha val="5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  <p:sp>
                  <p:nvSpPr>
                    <p:cNvPr id="210" name="Freeform 87">
                      <a:extLst>
                        <a:ext uri="{FF2B5EF4-FFF2-40B4-BE49-F238E27FC236}">
                          <a16:creationId xmlns:a16="http://schemas.microsoft.com/office/drawing/2014/main" id="{C76CCF77-F1EC-4642-8D37-7421808EFA2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604226" y="3970338"/>
                      <a:ext cx="517525" cy="981075"/>
                    </a:xfrm>
                    <a:custGeom>
                      <a:avLst/>
                      <a:gdLst>
                        <a:gd name="connsiteX0" fmla="*/ 0 w 517525"/>
                        <a:gd name="connsiteY0" fmla="*/ 0 h 981075"/>
                        <a:gd name="connsiteX1" fmla="*/ 0 w 517525"/>
                        <a:gd name="connsiteY1" fmla="*/ 669925 h 981075"/>
                        <a:gd name="connsiteX2" fmla="*/ 517525 w 517525"/>
                        <a:gd name="connsiteY2" fmla="*/ 981075 h 981075"/>
                        <a:gd name="connsiteX3" fmla="*/ 517525 w 517525"/>
                        <a:gd name="connsiteY3" fmla="*/ 258762 h 981075"/>
                        <a:gd name="connsiteX4" fmla="*/ 0 w 517525"/>
                        <a:gd name="connsiteY4" fmla="*/ 0 h 981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7525" h="981075">
                          <a:moveTo>
                            <a:pt x="0" y="0"/>
                          </a:moveTo>
                          <a:lnTo>
                            <a:pt x="0" y="669925"/>
                          </a:lnTo>
                          <a:lnTo>
                            <a:pt x="517525" y="981075"/>
                          </a:lnTo>
                          <a:lnTo>
                            <a:pt x="517525" y="25876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alpha val="2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</p:grpSp>
            </p:grpSp>
            <p:sp>
              <p:nvSpPr>
                <p:cNvPr id="205" name="Freeform 82">
                  <a:extLst>
                    <a:ext uri="{FF2B5EF4-FFF2-40B4-BE49-F238E27FC236}">
                      <a16:creationId xmlns:a16="http://schemas.microsoft.com/office/drawing/2014/main" id="{04125D9B-721D-4311-93D2-C273E3E09D46}"/>
                    </a:ext>
                  </a:extLst>
                </p:cNvPr>
                <p:cNvSpPr/>
                <p:nvPr/>
              </p:nvSpPr>
              <p:spPr>
                <a:xfrm>
                  <a:off x="7803589" y="5425736"/>
                  <a:ext cx="225958" cy="484450"/>
                </a:xfrm>
                <a:custGeom>
                  <a:avLst/>
                  <a:gdLst>
                    <a:gd name="connsiteX0" fmla="*/ 186444 w 225958"/>
                    <a:gd name="connsiteY0" fmla="*/ 0 h 484450"/>
                    <a:gd name="connsiteX1" fmla="*/ 205200 w 225958"/>
                    <a:gd name="connsiteY1" fmla="*/ 0 h 484450"/>
                    <a:gd name="connsiteX2" fmla="*/ 225958 w 225958"/>
                    <a:gd name="connsiteY2" fmla="*/ 20758 h 484450"/>
                    <a:gd name="connsiteX3" fmla="*/ 225958 w 225958"/>
                    <a:gd name="connsiteY3" fmla="*/ 463692 h 484450"/>
                    <a:gd name="connsiteX4" fmla="*/ 205200 w 225958"/>
                    <a:gd name="connsiteY4" fmla="*/ 484450 h 484450"/>
                    <a:gd name="connsiteX5" fmla="*/ 0 w 225958"/>
                    <a:gd name="connsiteY5" fmla="*/ 484450 h 48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5958" h="484450">
                      <a:moveTo>
                        <a:pt x="186444" y="0"/>
                      </a:moveTo>
                      <a:lnTo>
                        <a:pt x="205200" y="0"/>
                      </a:lnTo>
                      <a:cubicBezTo>
                        <a:pt x="216664" y="0"/>
                        <a:pt x="225958" y="9294"/>
                        <a:pt x="225958" y="20758"/>
                      </a:cubicBezTo>
                      <a:lnTo>
                        <a:pt x="225958" y="463692"/>
                      </a:lnTo>
                      <a:cubicBezTo>
                        <a:pt x="225958" y="475156"/>
                        <a:pt x="216664" y="484450"/>
                        <a:pt x="205200" y="484450"/>
                      </a:cubicBezTo>
                      <a:lnTo>
                        <a:pt x="0" y="484450"/>
                      </a:lnTo>
                      <a:close/>
                    </a:path>
                  </a:pathLst>
                </a:custGeom>
                <a:solidFill>
                  <a:schemeClr val="accent3">
                    <a:alpha val="24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A05D5ADF-8916-432F-A66C-858AB0C5C966}"/>
                  </a:ext>
                </a:extLst>
              </p:cNvPr>
              <p:cNvGrpSpPr/>
              <p:nvPr/>
            </p:nvGrpSpPr>
            <p:grpSpPr>
              <a:xfrm flipH="1">
                <a:off x="10486300" y="3670645"/>
                <a:ext cx="516610" cy="558460"/>
                <a:chOff x="9648816" y="3253646"/>
                <a:chExt cx="631523" cy="674324"/>
              </a:xfrm>
            </p:grpSpPr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B680DC32-3EEF-4412-B895-2F173912AAED}"/>
                    </a:ext>
                  </a:extLst>
                </p:cNvPr>
                <p:cNvSpPr/>
                <p:nvPr/>
              </p:nvSpPr>
              <p:spPr bwMode="auto">
                <a:xfrm>
                  <a:off x="10180623" y="3319964"/>
                  <a:ext cx="91440" cy="118957"/>
                </a:xfrm>
                <a:prstGeom prst="rect">
                  <a:avLst/>
                </a:prstGeom>
                <a:solidFill>
                  <a:srgbClr val="FFD41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C84A369A-22C1-4621-B7BA-B946DDDC406F}"/>
                    </a:ext>
                  </a:extLst>
                </p:cNvPr>
                <p:cNvSpPr/>
                <p:nvPr/>
              </p:nvSpPr>
              <p:spPr bwMode="auto">
                <a:xfrm>
                  <a:off x="10188899" y="3499208"/>
                  <a:ext cx="91440" cy="344130"/>
                </a:xfrm>
                <a:prstGeom prst="rect">
                  <a:avLst/>
                </a:prstGeom>
                <a:solidFill>
                  <a:srgbClr val="FFD41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E08D1B6A-09F6-4646-A456-E70A9565147D}"/>
                    </a:ext>
                  </a:extLst>
                </p:cNvPr>
                <p:cNvGrpSpPr/>
                <p:nvPr/>
              </p:nvGrpSpPr>
              <p:grpSpPr>
                <a:xfrm>
                  <a:off x="9648816" y="3253646"/>
                  <a:ext cx="563131" cy="674324"/>
                  <a:chOff x="9624996" y="3253646"/>
                  <a:chExt cx="563131" cy="674324"/>
                </a:xfrm>
              </p:grpSpPr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4C0423FE-BE6D-4248-81C7-09315C668F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4996" y="3253646"/>
                    <a:ext cx="563131" cy="674324"/>
                  </a:xfrm>
                  <a:prstGeom prst="rect">
                    <a:avLst/>
                  </a:prstGeom>
                  <a:solidFill>
                    <a:srgbClr val="7FBA00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BCC51452-DD95-49D3-B605-FCFE90345F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901108" y="3322627"/>
                    <a:ext cx="233289" cy="151387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382434E5-6CFA-41AF-97FB-5567BA233C5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2332" y="3726651"/>
                    <a:ext cx="233289" cy="151387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84571F10-E19A-4E5A-9A0D-4FF867A3C4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37620" y="3726651"/>
                    <a:ext cx="84458" cy="15138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08AF5392-6FF2-4D44-8323-40D4D571BC9C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9772659" y="3511130"/>
                    <a:ext cx="84458" cy="8483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3" name="Freeform 101">
                    <a:extLst>
                      <a:ext uri="{FF2B5EF4-FFF2-40B4-BE49-F238E27FC236}">
                        <a16:creationId xmlns:a16="http://schemas.microsoft.com/office/drawing/2014/main" id="{D2782CB2-EEDA-477A-AE00-E655273D6DE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943324" y="3447441"/>
                    <a:ext cx="99565" cy="342547"/>
                  </a:xfrm>
                  <a:custGeom>
                    <a:avLst/>
                    <a:gdLst>
                      <a:gd name="connsiteX0" fmla="*/ 72133 w 99565"/>
                      <a:gd name="connsiteY0" fmla="*/ 0 h 342547"/>
                      <a:gd name="connsiteX1" fmla="*/ 99565 w 99565"/>
                      <a:gd name="connsiteY1" fmla="*/ 0 h 342547"/>
                      <a:gd name="connsiteX2" fmla="*/ 99565 w 99565"/>
                      <a:gd name="connsiteY2" fmla="*/ 135319 h 342547"/>
                      <a:gd name="connsiteX3" fmla="*/ 91440 w 99565"/>
                      <a:gd name="connsiteY3" fmla="*/ 135319 h 342547"/>
                      <a:gd name="connsiteX4" fmla="*/ 91440 w 99565"/>
                      <a:gd name="connsiteY4" fmla="*/ 137472 h 342547"/>
                      <a:gd name="connsiteX5" fmla="*/ 27432 w 99565"/>
                      <a:gd name="connsiteY5" fmla="*/ 137472 h 342547"/>
                      <a:gd name="connsiteX6" fmla="*/ 27432 w 99565"/>
                      <a:gd name="connsiteY6" fmla="*/ 315115 h 342547"/>
                      <a:gd name="connsiteX7" fmla="*/ 91440 w 99565"/>
                      <a:gd name="connsiteY7" fmla="*/ 315115 h 342547"/>
                      <a:gd name="connsiteX8" fmla="*/ 91440 w 99565"/>
                      <a:gd name="connsiteY8" fmla="*/ 342547 h 342547"/>
                      <a:gd name="connsiteX9" fmla="*/ 0 w 99565"/>
                      <a:gd name="connsiteY9" fmla="*/ 342547 h 342547"/>
                      <a:gd name="connsiteX10" fmla="*/ 0 w 99565"/>
                      <a:gd name="connsiteY10" fmla="*/ 338640 h 342547"/>
                      <a:gd name="connsiteX11" fmla="*/ 0 w 99565"/>
                      <a:gd name="connsiteY11" fmla="*/ 315115 h 342547"/>
                      <a:gd name="connsiteX12" fmla="*/ 0 w 99565"/>
                      <a:gd name="connsiteY12" fmla="*/ 137472 h 342547"/>
                      <a:gd name="connsiteX13" fmla="*/ 0 w 99565"/>
                      <a:gd name="connsiteY13" fmla="*/ 110040 h 342547"/>
                      <a:gd name="connsiteX14" fmla="*/ 27432 w 99565"/>
                      <a:gd name="connsiteY14" fmla="*/ 110040 h 342547"/>
                      <a:gd name="connsiteX15" fmla="*/ 72133 w 99565"/>
                      <a:gd name="connsiteY15" fmla="*/ 110040 h 342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9565" h="342547">
                        <a:moveTo>
                          <a:pt x="72133" y="0"/>
                        </a:moveTo>
                        <a:lnTo>
                          <a:pt x="99565" y="0"/>
                        </a:lnTo>
                        <a:lnTo>
                          <a:pt x="99565" y="135319"/>
                        </a:lnTo>
                        <a:lnTo>
                          <a:pt x="91440" y="135319"/>
                        </a:lnTo>
                        <a:lnTo>
                          <a:pt x="91440" y="137472"/>
                        </a:lnTo>
                        <a:lnTo>
                          <a:pt x="27432" y="137472"/>
                        </a:lnTo>
                        <a:lnTo>
                          <a:pt x="27432" y="315115"/>
                        </a:lnTo>
                        <a:lnTo>
                          <a:pt x="91440" y="315115"/>
                        </a:lnTo>
                        <a:lnTo>
                          <a:pt x="91440" y="342547"/>
                        </a:lnTo>
                        <a:lnTo>
                          <a:pt x="0" y="342547"/>
                        </a:lnTo>
                        <a:lnTo>
                          <a:pt x="0" y="338640"/>
                        </a:lnTo>
                        <a:lnTo>
                          <a:pt x="0" y="315115"/>
                        </a:lnTo>
                        <a:lnTo>
                          <a:pt x="0" y="137472"/>
                        </a:lnTo>
                        <a:lnTo>
                          <a:pt x="0" y="110040"/>
                        </a:lnTo>
                        <a:lnTo>
                          <a:pt x="27432" y="110040"/>
                        </a:lnTo>
                        <a:lnTo>
                          <a:pt x="72133" y="11004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10000"/>
                      <a:alpha val="56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0920679B-598C-4E25-97C1-7C92237F0D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840184" y="3651423"/>
                <a:ext cx="545316" cy="545316"/>
                <a:chOff x="5652683" y="1636246"/>
                <a:chExt cx="3791758" cy="3791758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176B3D78-98C8-477F-87B0-9864CC18086A}"/>
                    </a:ext>
                  </a:extLst>
                </p:cNvPr>
                <p:cNvSpPr/>
                <p:nvPr/>
              </p:nvSpPr>
              <p:spPr>
                <a:xfrm>
                  <a:off x="5652683" y="1636246"/>
                  <a:ext cx="3791758" cy="3791758"/>
                </a:xfrm>
                <a:prstGeom prst="ellipse">
                  <a:avLst/>
                </a:prstGeom>
                <a:solidFill>
                  <a:srgbClr val="7C7C7C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DE5FEEA2-033A-48F9-9CA3-0832CF98AB04}"/>
                    </a:ext>
                  </a:extLst>
                </p:cNvPr>
                <p:cNvSpPr/>
                <p:nvPr/>
              </p:nvSpPr>
              <p:spPr>
                <a:xfrm>
                  <a:off x="5974946" y="1932012"/>
                  <a:ext cx="3147232" cy="314723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2" name="Freeform 105">
                  <a:extLst>
                    <a:ext uri="{FF2B5EF4-FFF2-40B4-BE49-F238E27FC236}">
                      <a16:creationId xmlns:a16="http://schemas.microsoft.com/office/drawing/2014/main" id="{E863A7FA-3491-43B8-A6ED-AC0C258DE796}"/>
                    </a:ext>
                  </a:extLst>
                </p:cNvPr>
                <p:cNvSpPr/>
                <p:nvPr/>
              </p:nvSpPr>
              <p:spPr>
                <a:xfrm>
                  <a:off x="6295808" y="2256800"/>
                  <a:ext cx="2505509" cy="2183437"/>
                </a:xfrm>
                <a:custGeom>
                  <a:avLst/>
                  <a:gdLst>
                    <a:gd name="connsiteX0" fmla="*/ 12973 w 2505509"/>
                    <a:gd name="connsiteY0" fmla="*/ 1439095 h 2183437"/>
                    <a:gd name="connsiteX1" fmla="*/ 575457 w 2505509"/>
                    <a:gd name="connsiteY1" fmla="*/ 1439095 h 2183437"/>
                    <a:gd name="connsiteX2" fmla="*/ 584862 w 2505509"/>
                    <a:gd name="connsiteY2" fmla="*/ 1479903 h 2183437"/>
                    <a:gd name="connsiteX3" fmla="*/ 674784 w 2505509"/>
                    <a:gd name="connsiteY3" fmla="*/ 1666956 h 2183437"/>
                    <a:gd name="connsiteX4" fmla="*/ 749976 w 2505509"/>
                    <a:gd name="connsiteY4" fmla="*/ 1758089 h 2183437"/>
                    <a:gd name="connsiteX5" fmla="*/ 393075 w 2505509"/>
                    <a:gd name="connsiteY5" fmla="*/ 2183437 h 2183437"/>
                    <a:gd name="connsiteX6" fmla="*/ 371209 w 2505509"/>
                    <a:gd name="connsiteY6" fmla="*/ 2163564 h 2183437"/>
                    <a:gd name="connsiteX7" fmla="*/ 25749 w 2505509"/>
                    <a:gd name="connsiteY7" fmla="*/ 1522809 h 2183437"/>
                    <a:gd name="connsiteX8" fmla="*/ 233325 w 2505509"/>
                    <a:gd name="connsiteY8" fmla="*/ 536212 h 2183437"/>
                    <a:gd name="connsiteX9" fmla="*/ 669094 w 2505509"/>
                    <a:gd name="connsiteY9" fmla="*/ 878298 h 2183437"/>
                    <a:gd name="connsiteX10" fmla="*/ 608893 w 2505509"/>
                    <a:gd name="connsiteY10" fmla="*/ 989210 h 2183437"/>
                    <a:gd name="connsiteX11" fmla="*/ 552732 w 2505509"/>
                    <a:gd name="connsiteY11" fmla="*/ 1267386 h 2183437"/>
                    <a:gd name="connsiteX12" fmla="*/ 556251 w 2505509"/>
                    <a:gd name="connsiteY12" fmla="*/ 1313894 h 2183437"/>
                    <a:gd name="connsiteX13" fmla="*/ 2349 w 2505509"/>
                    <a:gd name="connsiteY13" fmla="*/ 1313894 h 2183437"/>
                    <a:gd name="connsiteX14" fmla="*/ 0 w 2505509"/>
                    <a:gd name="connsiteY14" fmla="*/ 1267386 h 2183437"/>
                    <a:gd name="connsiteX15" fmla="*/ 216450 w 2505509"/>
                    <a:gd name="connsiteY15" fmla="*/ 558779 h 2183437"/>
                    <a:gd name="connsiteX16" fmla="*/ 2118406 w 2505509"/>
                    <a:gd name="connsiteY16" fmla="*/ 333069 h 2183437"/>
                    <a:gd name="connsiteX17" fmla="*/ 2174250 w 2505509"/>
                    <a:gd name="connsiteY17" fmla="*/ 382024 h 2183437"/>
                    <a:gd name="connsiteX18" fmla="*/ 2477793 w 2505509"/>
                    <a:gd name="connsiteY18" fmla="*/ 890504 h 2183437"/>
                    <a:gd name="connsiteX19" fmla="*/ 2505509 w 2505509"/>
                    <a:gd name="connsiteY19" fmla="*/ 998296 h 2183437"/>
                    <a:gd name="connsiteX20" fmla="*/ 1926602 w 2505509"/>
                    <a:gd name="connsiteY20" fmla="*/ 991538 h 2183437"/>
                    <a:gd name="connsiteX21" fmla="*/ 1925879 w 2505509"/>
                    <a:gd name="connsiteY21" fmla="*/ 989210 h 2183437"/>
                    <a:gd name="connsiteX22" fmla="*/ 1818848 w 2505509"/>
                    <a:gd name="connsiteY22" fmla="*/ 812800 h 2183437"/>
                    <a:gd name="connsiteX23" fmla="*/ 1752898 w 2505509"/>
                    <a:gd name="connsiteY23" fmla="*/ 743625 h 2183437"/>
                    <a:gd name="connsiteX24" fmla="*/ 1065347 w 2505509"/>
                    <a:gd name="connsiteY24" fmla="*/ 17602 h 2183437"/>
                    <a:gd name="connsiteX25" fmla="*/ 1065347 w 2505509"/>
                    <a:gd name="connsiteY25" fmla="*/ 585259 h 2183437"/>
                    <a:gd name="connsiteX26" fmla="*/ 989210 w 2505509"/>
                    <a:gd name="connsiteY26" fmla="*/ 608893 h 2183437"/>
                    <a:gd name="connsiteX27" fmla="*/ 762049 w 2505509"/>
                    <a:gd name="connsiteY27" fmla="*/ 762049 h 2183437"/>
                    <a:gd name="connsiteX28" fmla="*/ 747002 w 2505509"/>
                    <a:gd name="connsiteY28" fmla="*/ 780287 h 2183437"/>
                    <a:gd name="connsiteX29" fmla="*/ 310701 w 2505509"/>
                    <a:gd name="connsiteY29" fmla="*/ 437784 h 2183437"/>
                    <a:gd name="connsiteX30" fmla="*/ 371209 w 2505509"/>
                    <a:gd name="connsiteY30" fmla="*/ 371209 h 2183437"/>
                    <a:gd name="connsiteX31" fmla="*/ 1011964 w 2505509"/>
                    <a:gd name="connsiteY31" fmla="*/ 25749 h 2183437"/>
                    <a:gd name="connsiteX32" fmla="*/ 1267386 w 2505509"/>
                    <a:gd name="connsiteY32" fmla="*/ 0 h 2183437"/>
                    <a:gd name="connsiteX33" fmla="*/ 1857980 w 2505509"/>
                    <a:gd name="connsiteY33" fmla="*/ 145729 h 2183437"/>
                    <a:gd name="connsiteX34" fmla="*/ 2024058 w 2505509"/>
                    <a:gd name="connsiteY34" fmla="*/ 250757 h 2183437"/>
                    <a:gd name="connsiteX35" fmla="*/ 1653462 w 2505509"/>
                    <a:gd name="connsiteY35" fmla="*/ 667027 h 2183437"/>
                    <a:gd name="connsiteX36" fmla="*/ 1577219 w 2505509"/>
                    <a:gd name="connsiteY36" fmla="*/ 623205 h 2183437"/>
                    <a:gd name="connsiteX37" fmla="*/ 1267386 w 2505509"/>
                    <a:gd name="connsiteY37" fmla="*/ 552732 h 2183437"/>
                    <a:gd name="connsiteX38" fmla="*/ 1190548 w 2505509"/>
                    <a:gd name="connsiteY38" fmla="*/ 560478 h 2183437"/>
                    <a:gd name="connsiteX39" fmla="*/ 1190548 w 2505509"/>
                    <a:gd name="connsiteY39" fmla="*/ 3880 h 2183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505509" h="2183437">
                      <a:moveTo>
                        <a:pt x="12973" y="1439095"/>
                      </a:moveTo>
                      <a:lnTo>
                        <a:pt x="575457" y="1439095"/>
                      </a:lnTo>
                      <a:lnTo>
                        <a:pt x="584862" y="1479903"/>
                      </a:lnTo>
                      <a:cubicBezTo>
                        <a:pt x="605743" y="1547037"/>
                        <a:pt x="636256" y="1609927"/>
                        <a:pt x="674784" y="1666956"/>
                      </a:cubicBezTo>
                      <a:lnTo>
                        <a:pt x="749976" y="1758089"/>
                      </a:lnTo>
                      <a:lnTo>
                        <a:pt x="393075" y="2183437"/>
                      </a:lnTo>
                      <a:lnTo>
                        <a:pt x="371209" y="2163564"/>
                      </a:lnTo>
                      <a:cubicBezTo>
                        <a:pt x="199195" y="1991550"/>
                        <a:pt x="76397" y="1770320"/>
                        <a:pt x="25749" y="1522809"/>
                      </a:cubicBezTo>
                      <a:close/>
                      <a:moveTo>
                        <a:pt x="233325" y="536212"/>
                      </a:moveTo>
                      <a:lnTo>
                        <a:pt x="669094" y="878298"/>
                      </a:lnTo>
                      <a:lnTo>
                        <a:pt x="608893" y="989210"/>
                      </a:lnTo>
                      <a:cubicBezTo>
                        <a:pt x="572730" y="1074710"/>
                        <a:pt x="552732" y="1168713"/>
                        <a:pt x="552732" y="1267386"/>
                      </a:cubicBezTo>
                      <a:lnTo>
                        <a:pt x="556251" y="1313894"/>
                      </a:lnTo>
                      <a:lnTo>
                        <a:pt x="2349" y="1313894"/>
                      </a:lnTo>
                      <a:lnTo>
                        <a:pt x="0" y="1267386"/>
                      </a:lnTo>
                      <a:cubicBezTo>
                        <a:pt x="0" y="1004902"/>
                        <a:pt x="79795" y="761055"/>
                        <a:pt x="216450" y="558779"/>
                      </a:cubicBezTo>
                      <a:close/>
                      <a:moveTo>
                        <a:pt x="2118406" y="333069"/>
                      </a:moveTo>
                      <a:lnTo>
                        <a:pt x="2174250" y="382024"/>
                      </a:lnTo>
                      <a:cubicBezTo>
                        <a:pt x="2312337" y="523443"/>
                        <a:pt x="2417618" y="697037"/>
                        <a:pt x="2477793" y="890504"/>
                      </a:cubicBezTo>
                      <a:lnTo>
                        <a:pt x="2505509" y="998296"/>
                      </a:lnTo>
                      <a:lnTo>
                        <a:pt x="1926602" y="991538"/>
                      </a:lnTo>
                      <a:lnTo>
                        <a:pt x="1925879" y="989210"/>
                      </a:lnTo>
                      <a:cubicBezTo>
                        <a:pt x="1898757" y="925085"/>
                        <a:pt x="1862541" y="865743"/>
                        <a:pt x="1818848" y="812800"/>
                      </a:cubicBezTo>
                      <a:lnTo>
                        <a:pt x="1752898" y="743625"/>
                      </a:lnTo>
                      <a:close/>
                      <a:moveTo>
                        <a:pt x="1065347" y="17602"/>
                      </a:moveTo>
                      <a:lnTo>
                        <a:pt x="1065347" y="585259"/>
                      </a:lnTo>
                      <a:lnTo>
                        <a:pt x="989210" y="608893"/>
                      </a:lnTo>
                      <a:cubicBezTo>
                        <a:pt x="903710" y="645057"/>
                        <a:pt x="826713" y="697386"/>
                        <a:pt x="762049" y="762049"/>
                      </a:cubicBezTo>
                      <a:lnTo>
                        <a:pt x="747002" y="780287"/>
                      </a:lnTo>
                      <a:lnTo>
                        <a:pt x="310701" y="437784"/>
                      </a:lnTo>
                      <a:lnTo>
                        <a:pt x="371209" y="371209"/>
                      </a:lnTo>
                      <a:cubicBezTo>
                        <a:pt x="543223" y="199195"/>
                        <a:pt x="764452" y="76397"/>
                        <a:pt x="1011964" y="25749"/>
                      </a:cubicBezTo>
                      <a:close/>
                      <a:moveTo>
                        <a:pt x="1267386" y="0"/>
                      </a:moveTo>
                      <a:cubicBezTo>
                        <a:pt x="1480655" y="0"/>
                        <a:pt x="1681620" y="52677"/>
                        <a:pt x="1857980" y="145729"/>
                      </a:cubicBezTo>
                      <a:lnTo>
                        <a:pt x="2024058" y="250757"/>
                      </a:lnTo>
                      <a:lnTo>
                        <a:pt x="1653462" y="667027"/>
                      </a:lnTo>
                      <a:lnTo>
                        <a:pt x="1577219" y="623205"/>
                      </a:lnTo>
                      <a:cubicBezTo>
                        <a:pt x="1483490" y="578042"/>
                        <a:pt x="1378394" y="552732"/>
                        <a:pt x="1267386" y="552732"/>
                      </a:cubicBezTo>
                      <a:lnTo>
                        <a:pt x="1190548" y="560478"/>
                      </a:lnTo>
                      <a:lnTo>
                        <a:pt x="1190548" y="388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0B940"/>
                    </a:gs>
                    <a:gs pos="100000">
                      <a:srgbClr val="CCD42A"/>
                    </a:gs>
                  </a:gsLst>
                  <a:lin ang="108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3" name="Rounded Rectangle 106">
                  <a:extLst>
                    <a:ext uri="{FF2B5EF4-FFF2-40B4-BE49-F238E27FC236}">
                      <a16:creationId xmlns:a16="http://schemas.microsoft.com/office/drawing/2014/main" id="{2E4AF7BD-3CB7-46FC-82A9-0F0B16F41119}"/>
                    </a:ext>
                  </a:extLst>
                </p:cNvPr>
                <p:cNvSpPr/>
                <p:nvPr/>
              </p:nvSpPr>
              <p:spPr>
                <a:xfrm>
                  <a:off x="7498946" y="3360193"/>
                  <a:ext cx="1447800" cy="29087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0505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4EC832A2-E203-42C6-8B56-6DB819914207}"/>
                    </a:ext>
                  </a:extLst>
                </p:cNvPr>
                <p:cNvSpPr/>
                <p:nvPr/>
              </p:nvSpPr>
              <p:spPr>
                <a:xfrm>
                  <a:off x="7294564" y="3236912"/>
                  <a:ext cx="546099" cy="546099"/>
                </a:xfrm>
                <a:prstGeom prst="ellipse">
                  <a:avLst/>
                </a:prstGeom>
                <a:solidFill>
                  <a:srgbClr val="50505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71682223-73B5-4A72-9718-2419F216D4AE}"/>
                  </a:ext>
                </a:extLst>
              </p:cNvPr>
              <p:cNvGrpSpPr/>
              <p:nvPr/>
            </p:nvGrpSpPr>
            <p:grpSpPr>
              <a:xfrm>
                <a:off x="11199032" y="3710619"/>
                <a:ext cx="626705" cy="522059"/>
                <a:chOff x="11344929" y="5529863"/>
                <a:chExt cx="861555" cy="717694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F8DF5EEE-9386-46B4-A0AA-11A0F3372192}"/>
                    </a:ext>
                  </a:extLst>
                </p:cNvPr>
                <p:cNvSpPr/>
                <p:nvPr/>
              </p:nvSpPr>
              <p:spPr bwMode="auto">
                <a:xfrm rot="19233811" flipH="1">
                  <a:off x="11570268" y="5946488"/>
                  <a:ext cx="104540" cy="19865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4" name="Rectangle 21">
                  <a:extLst>
                    <a:ext uri="{FF2B5EF4-FFF2-40B4-BE49-F238E27FC236}">
                      <a16:creationId xmlns:a16="http://schemas.microsoft.com/office/drawing/2014/main" id="{B4BD4187-9F37-4AFC-89AB-6D55BBE11DCB}"/>
                    </a:ext>
                  </a:extLst>
                </p:cNvPr>
                <p:cNvSpPr/>
                <p:nvPr/>
              </p:nvSpPr>
              <p:spPr bwMode="auto">
                <a:xfrm rot="1663182" flipH="1">
                  <a:off x="11586161" y="5595771"/>
                  <a:ext cx="111520" cy="300929"/>
                </a:xfrm>
                <a:custGeom>
                  <a:avLst/>
                  <a:gdLst>
                    <a:gd name="connsiteX0" fmla="*/ 0 w 158225"/>
                    <a:gd name="connsiteY0" fmla="*/ 0 h 494769"/>
                    <a:gd name="connsiteX1" fmla="*/ 158225 w 158225"/>
                    <a:gd name="connsiteY1" fmla="*/ 0 h 494769"/>
                    <a:gd name="connsiteX2" fmla="*/ 158225 w 158225"/>
                    <a:gd name="connsiteY2" fmla="*/ 494769 h 494769"/>
                    <a:gd name="connsiteX3" fmla="*/ 0 w 158225"/>
                    <a:gd name="connsiteY3" fmla="*/ 494769 h 494769"/>
                    <a:gd name="connsiteX4" fmla="*/ 0 w 158225"/>
                    <a:gd name="connsiteY4" fmla="*/ 0 h 494769"/>
                    <a:gd name="connsiteX0" fmla="*/ 22401 w 158225"/>
                    <a:gd name="connsiteY0" fmla="*/ 0 h 496448"/>
                    <a:gd name="connsiteX1" fmla="*/ 158225 w 158225"/>
                    <a:gd name="connsiteY1" fmla="*/ 1679 h 496448"/>
                    <a:gd name="connsiteX2" fmla="*/ 158225 w 158225"/>
                    <a:gd name="connsiteY2" fmla="*/ 496448 h 496448"/>
                    <a:gd name="connsiteX3" fmla="*/ 0 w 158225"/>
                    <a:gd name="connsiteY3" fmla="*/ 496448 h 496448"/>
                    <a:gd name="connsiteX4" fmla="*/ 22401 w 158225"/>
                    <a:gd name="connsiteY4" fmla="*/ 0 h 496448"/>
                    <a:gd name="connsiteX0" fmla="*/ 22401 w 193060"/>
                    <a:gd name="connsiteY0" fmla="*/ 0 h 512062"/>
                    <a:gd name="connsiteX1" fmla="*/ 158225 w 193060"/>
                    <a:gd name="connsiteY1" fmla="*/ 1679 h 512062"/>
                    <a:gd name="connsiteX2" fmla="*/ 193060 w 193060"/>
                    <a:gd name="connsiteY2" fmla="*/ 512062 h 512062"/>
                    <a:gd name="connsiteX3" fmla="*/ 0 w 193060"/>
                    <a:gd name="connsiteY3" fmla="*/ 496448 h 512062"/>
                    <a:gd name="connsiteX4" fmla="*/ 22401 w 193060"/>
                    <a:gd name="connsiteY4" fmla="*/ 0 h 512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060" h="512062">
                      <a:moveTo>
                        <a:pt x="22401" y="0"/>
                      </a:moveTo>
                      <a:lnTo>
                        <a:pt x="158225" y="1679"/>
                      </a:lnTo>
                      <a:lnTo>
                        <a:pt x="193060" y="512062"/>
                      </a:lnTo>
                      <a:lnTo>
                        <a:pt x="0" y="496448"/>
                      </a:lnTo>
                      <a:lnTo>
                        <a:pt x="2240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5" name="Rectangle 29">
                  <a:extLst>
                    <a:ext uri="{FF2B5EF4-FFF2-40B4-BE49-F238E27FC236}">
                      <a16:creationId xmlns:a16="http://schemas.microsoft.com/office/drawing/2014/main" id="{E309036A-BB0C-4CDE-B605-1A14BD7B175B}"/>
                    </a:ext>
                  </a:extLst>
                </p:cNvPr>
                <p:cNvSpPr/>
                <p:nvPr/>
              </p:nvSpPr>
              <p:spPr bwMode="auto">
                <a:xfrm rot="6300000" flipH="1">
                  <a:off x="11866524" y="5509806"/>
                  <a:ext cx="86137" cy="289362"/>
                </a:xfrm>
                <a:custGeom>
                  <a:avLst/>
                  <a:gdLst>
                    <a:gd name="connsiteX0" fmla="*/ 0 w 123571"/>
                    <a:gd name="connsiteY0" fmla="*/ 0 h 494769"/>
                    <a:gd name="connsiteX1" fmla="*/ 123571 w 123571"/>
                    <a:gd name="connsiteY1" fmla="*/ 0 h 494769"/>
                    <a:gd name="connsiteX2" fmla="*/ 123571 w 123571"/>
                    <a:gd name="connsiteY2" fmla="*/ 494769 h 494769"/>
                    <a:gd name="connsiteX3" fmla="*/ 0 w 123571"/>
                    <a:gd name="connsiteY3" fmla="*/ 494769 h 494769"/>
                    <a:gd name="connsiteX4" fmla="*/ 0 w 123571"/>
                    <a:gd name="connsiteY4" fmla="*/ 0 h 494769"/>
                    <a:gd name="connsiteX0" fmla="*/ 0 w 146572"/>
                    <a:gd name="connsiteY0" fmla="*/ 0 h 500932"/>
                    <a:gd name="connsiteX1" fmla="*/ 123571 w 146572"/>
                    <a:gd name="connsiteY1" fmla="*/ 0 h 500932"/>
                    <a:gd name="connsiteX2" fmla="*/ 146572 w 146572"/>
                    <a:gd name="connsiteY2" fmla="*/ 500932 h 500932"/>
                    <a:gd name="connsiteX3" fmla="*/ 0 w 146572"/>
                    <a:gd name="connsiteY3" fmla="*/ 494769 h 500932"/>
                    <a:gd name="connsiteX4" fmla="*/ 0 w 146572"/>
                    <a:gd name="connsiteY4" fmla="*/ 0 h 500932"/>
                    <a:gd name="connsiteX0" fmla="*/ 23002 w 146572"/>
                    <a:gd name="connsiteY0" fmla="*/ 6163 h 500932"/>
                    <a:gd name="connsiteX1" fmla="*/ 123571 w 146572"/>
                    <a:gd name="connsiteY1" fmla="*/ 0 h 500932"/>
                    <a:gd name="connsiteX2" fmla="*/ 146572 w 146572"/>
                    <a:gd name="connsiteY2" fmla="*/ 500932 h 500932"/>
                    <a:gd name="connsiteX3" fmla="*/ 0 w 146572"/>
                    <a:gd name="connsiteY3" fmla="*/ 494769 h 500932"/>
                    <a:gd name="connsiteX4" fmla="*/ 23002 w 146572"/>
                    <a:gd name="connsiteY4" fmla="*/ 6163 h 500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572" h="500932">
                      <a:moveTo>
                        <a:pt x="23002" y="6163"/>
                      </a:moveTo>
                      <a:lnTo>
                        <a:pt x="123571" y="0"/>
                      </a:lnTo>
                      <a:lnTo>
                        <a:pt x="146572" y="500932"/>
                      </a:lnTo>
                      <a:lnTo>
                        <a:pt x="0" y="494769"/>
                      </a:lnTo>
                      <a:lnTo>
                        <a:pt x="23002" y="616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FA164F02-4CE9-4AD6-A94E-6960FE67C7BF}"/>
                    </a:ext>
                  </a:extLst>
                </p:cNvPr>
                <p:cNvSpPr/>
                <p:nvPr/>
              </p:nvSpPr>
              <p:spPr bwMode="auto">
                <a:xfrm flipH="1">
                  <a:off x="11468882" y="5842686"/>
                  <a:ext cx="167433" cy="170342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DCED6FD3-4323-420F-8F01-D62ECBBCE4E7}"/>
                    </a:ext>
                  </a:extLst>
                </p:cNvPr>
                <p:cNvSpPr/>
                <p:nvPr/>
              </p:nvSpPr>
              <p:spPr bwMode="auto">
                <a:xfrm flipH="1">
                  <a:off x="11652699" y="5529863"/>
                  <a:ext cx="147897" cy="150464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2ED454D0-91D0-430F-B543-5AD0D2375511}"/>
                    </a:ext>
                  </a:extLst>
                </p:cNvPr>
                <p:cNvGrpSpPr/>
                <p:nvPr/>
              </p:nvGrpSpPr>
              <p:grpSpPr>
                <a:xfrm>
                  <a:off x="12049484" y="5746165"/>
                  <a:ext cx="157000" cy="282837"/>
                  <a:chOff x="12049484" y="5746165"/>
                  <a:chExt cx="157000" cy="282837"/>
                </a:xfrm>
              </p:grpSpPr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2C118E3B-5359-4944-95AC-FEB1EFBA1987}"/>
                      </a:ext>
                    </a:extLst>
                  </p:cNvPr>
                  <p:cNvSpPr/>
                  <p:nvPr/>
                </p:nvSpPr>
                <p:spPr bwMode="auto">
                  <a:xfrm rot="9981386" flipH="1">
                    <a:off x="12060583" y="5746165"/>
                    <a:ext cx="55868" cy="102129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83" name="Oval 182">
                    <a:extLst>
                      <a:ext uri="{FF2B5EF4-FFF2-40B4-BE49-F238E27FC236}">
                        <a16:creationId xmlns:a16="http://schemas.microsoft.com/office/drawing/2014/main" id="{6A60120A-4609-418E-B6B3-142C3E7E3E7C}"/>
                      </a:ext>
                    </a:extLst>
                  </p:cNvPr>
                  <p:cNvSpPr/>
                  <p:nvPr/>
                </p:nvSpPr>
                <p:spPr bwMode="auto">
                  <a:xfrm rot="9918825" flipH="1">
                    <a:off x="12073494" y="5834755"/>
                    <a:ext cx="64088" cy="65201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</a:schemeClr>
                  </a:solidFill>
                  <a:ln>
                    <a:solidFill>
                      <a:schemeClr val="bg2">
                        <a:lumMod val="10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84" name="Group 183">
                    <a:extLst>
                      <a:ext uri="{FF2B5EF4-FFF2-40B4-BE49-F238E27FC236}">
                        <a16:creationId xmlns:a16="http://schemas.microsoft.com/office/drawing/2014/main" id="{5B0604B9-8FEF-4544-B83E-B5D7CFB58047}"/>
                      </a:ext>
                    </a:extLst>
                  </p:cNvPr>
                  <p:cNvGrpSpPr/>
                  <p:nvPr/>
                </p:nvGrpSpPr>
                <p:grpSpPr>
                  <a:xfrm rot="20781386">
                    <a:off x="12049484" y="5867299"/>
                    <a:ext cx="57287" cy="161703"/>
                    <a:chOff x="5436091" y="1788525"/>
                    <a:chExt cx="99173" cy="275154"/>
                  </a:xfrm>
                  <a:solidFill>
                    <a:srgbClr val="777777"/>
                  </a:solidFill>
                </p:grpSpPr>
                <p:sp>
                  <p:nvSpPr>
                    <p:cNvPr id="188" name="Rectangle 187">
                      <a:extLst>
                        <a:ext uri="{FF2B5EF4-FFF2-40B4-BE49-F238E27FC236}">
                          <a16:creationId xmlns:a16="http://schemas.microsoft.com/office/drawing/2014/main" id="{1E801360-B645-4363-BC17-E5AD0CD90A00}"/>
                        </a:ext>
                      </a:extLst>
                    </p:cNvPr>
                    <p:cNvSpPr/>
                    <p:nvPr/>
                  </p:nvSpPr>
                  <p:spPr bwMode="auto">
                    <a:xfrm rot="13260000" flipH="1">
                      <a:off x="5464045" y="1788525"/>
                      <a:ext cx="45719" cy="137160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89" name="Diagonal Stripe 188">
                      <a:extLst>
                        <a:ext uri="{FF2B5EF4-FFF2-40B4-BE49-F238E27FC236}">
                          <a16:creationId xmlns:a16="http://schemas.microsoft.com/office/drawing/2014/main" id="{4B184595-F13D-41F1-8C52-262FE48EF3C0}"/>
                        </a:ext>
                      </a:extLst>
                    </p:cNvPr>
                    <p:cNvSpPr/>
                    <p:nvPr/>
                  </p:nvSpPr>
                  <p:spPr bwMode="auto">
                    <a:xfrm rot="19432650">
                      <a:off x="5436091" y="1880799"/>
                      <a:ext cx="99173" cy="182880"/>
                    </a:xfrm>
                    <a:prstGeom prst="diagStripe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185" name="Group 184">
                    <a:extLst>
                      <a:ext uri="{FF2B5EF4-FFF2-40B4-BE49-F238E27FC236}">
                        <a16:creationId xmlns:a16="http://schemas.microsoft.com/office/drawing/2014/main" id="{CB58A25C-75B7-473E-94F4-63A0B8CAF10D}"/>
                      </a:ext>
                    </a:extLst>
                  </p:cNvPr>
                  <p:cNvGrpSpPr/>
                  <p:nvPr/>
                </p:nvGrpSpPr>
                <p:grpSpPr>
                  <a:xfrm rot="20781386" flipH="1">
                    <a:off x="12149197" y="5843095"/>
                    <a:ext cx="57287" cy="161703"/>
                    <a:chOff x="5416673" y="1788525"/>
                    <a:chExt cx="99173" cy="275154"/>
                  </a:xfrm>
                  <a:solidFill>
                    <a:srgbClr val="777777"/>
                  </a:solidFill>
                </p:grpSpPr>
                <p:sp>
                  <p:nvSpPr>
                    <p:cNvPr id="186" name="Rectangle 185">
                      <a:extLst>
                        <a:ext uri="{FF2B5EF4-FFF2-40B4-BE49-F238E27FC236}">
                          <a16:creationId xmlns:a16="http://schemas.microsoft.com/office/drawing/2014/main" id="{89E5FE8E-CCA0-4007-843C-C9A5765F7224}"/>
                        </a:ext>
                      </a:extLst>
                    </p:cNvPr>
                    <p:cNvSpPr/>
                    <p:nvPr/>
                  </p:nvSpPr>
                  <p:spPr bwMode="auto">
                    <a:xfrm rot="13260000" flipH="1">
                      <a:off x="5464045" y="1788525"/>
                      <a:ext cx="45719" cy="137160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87" name="Diagonal Stripe 186">
                      <a:extLst>
                        <a:ext uri="{FF2B5EF4-FFF2-40B4-BE49-F238E27FC236}">
                          <a16:creationId xmlns:a16="http://schemas.microsoft.com/office/drawing/2014/main" id="{455FD509-E8E4-46D9-A3ED-EAD09B8D2101}"/>
                        </a:ext>
                      </a:extLst>
                    </p:cNvPr>
                    <p:cNvSpPr/>
                    <p:nvPr/>
                  </p:nvSpPr>
                  <p:spPr bwMode="auto">
                    <a:xfrm rot="19432650">
                      <a:off x="5416673" y="1880799"/>
                      <a:ext cx="99173" cy="182880"/>
                    </a:xfrm>
                    <a:prstGeom prst="diagStripe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sp>
              <p:nvSpPr>
                <p:cNvPr id="179" name="Rounded Rectangle 115">
                  <a:extLst>
                    <a:ext uri="{FF2B5EF4-FFF2-40B4-BE49-F238E27FC236}">
                      <a16:creationId xmlns:a16="http://schemas.microsoft.com/office/drawing/2014/main" id="{3CC2F4C2-25B0-4736-B156-2073949D3ECD}"/>
                    </a:ext>
                  </a:extLst>
                </p:cNvPr>
                <p:cNvSpPr/>
                <p:nvPr/>
              </p:nvSpPr>
              <p:spPr bwMode="auto">
                <a:xfrm flipH="1">
                  <a:off x="11399950" y="6081169"/>
                  <a:ext cx="488585" cy="156734"/>
                </a:xfrm>
                <a:prstGeom prst="roundRect">
                  <a:avLst/>
                </a:prstGeom>
                <a:solidFill>
                  <a:srgbClr val="AFBAB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0" name="Rounded Rectangle 116">
                  <a:extLst>
                    <a:ext uri="{FF2B5EF4-FFF2-40B4-BE49-F238E27FC236}">
                      <a16:creationId xmlns:a16="http://schemas.microsoft.com/office/drawing/2014/main" id="{1A3214D0-7E59-44A9-A345-4578B8C6F186}"/>
                    </a:ext>
                  </a:extLst>
                </p:cNvPr>
                <p:cNvSpPr/>
                <p:nvPr/>
              </p:nvSpPr>
              <p:spPr bwMode="auto">
                <a:xfrm flipH="1">
                  <a:off x="11344929" y="6159537"/>
                  <a:ext cx="598627" cy="88020"/>
                </a:xfrm>
                <a:prstGeom prst="roundRect">
                  <a:avLst/>
                </a:prstGeom>
                <a:solidFill>
                  <a:srgbClr val="777777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62E2CD6D-DC60-4486-B7F1-2807586FC7C0}"/>
                    </a:ext>
                  </a:extLst>
                </p:cNvPr>
                <p:cNvSpPr/>
                <p:nvPr/>
              </p:nvSpPr>
              <p:spPr bwMode="auto">
                <a:xfrm flipH="1">
                  <a:off x="12007604" y="5655852"/>
                  <a:ext cx="110923" cy="112848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6AC3B578-691C-46ED-980C-9BCBE814E6C7}"/>
                  </a:ext>
                </a:extLst>
              </p:cNvPr>
              <p:cNvGrpSpPr/>
              <p:nvPr/>
            </p:nvGrpSpPr>
            <p:grpSpPr>
              <a:xfrm>
                <a:off x="10776773" y="3978806"/>
                <a:ext cx="581277" cy="521907"/>
                <a:chOff x="-2759707" y="1099472"/>
                <a:chExt cx="7926138" cy="6799719"/>
              </a:xfrm>
            </p:grpSpPr>
            <p:sp>
              <p:nvSpPr>
                <p:cNvPr id="169" name="Rectangle 317">
                  <a:extLst>
                    <a:ext uri="{FF2B5EF4-FFF2-40B4-BE49-F238E27FC236}">
                      <a16:creationId xmlns:a16="http://schemas.microsoft.com/office/drawing/2014/main" id="{61D337B8-E923-493E-9876-A78901743F8E}"/>
                    </a:ext>
                  </a:extLst>
                </p:cNvPr>
                <p:cNvSpPr/>
                <p:nvPr/>
              </p:nvSpPr>
              <p:spPr bwMode="auto">
                <a:xfrm>
                  <a:off x="-1103536" y="6493184"/>
                  <a:ext cx="4613797" cy="1133081"/>
                </a:xfrm>
                <a:custGeom>
                  <a:avLst/>
                  <a:gdLst>
                    <a:gd name="connsiteX0" fmla="*/ 0 w 4983252"/>
                    <a:gd name="connsiteY0" fmla="*/ 0 h 1835045"/>
                    <a:gd name="connsiteX1" fmla="*/ 4983252 w 4983252"/>
                    <a:gd name="connsiteY1" fmla="*/ 0 h 1835045"/>
                    <a:gd name="connsiteX2" fmla="*/ 4983252 w 4983252"/>
                    <a:gd name="connsiteY2" fmla="*/ 1835045 h 1835045"/>
                    <a:gd name="connsiteX3" fmla="*/ 0 w 4983252"/>
                    <a:gd name="connsiteY3" fmla="*/ 1835045 h 1835045"/>
                    <a:gd name="connsiteX4" fmla="*/ 0 w 4983252"/>
                    <a:gd name="connsiteY4" fmla="*/ 0 h 1835045"/>
                    <a:gd name="connsiteX0" fmla="*/ 1339273 w 4983252"/>
                    <a:gd name="connsiteY0" fmla="*/ 36945 h 1835045"/>
                    <a:gd name="connsiteX1" fmla="*/ 4983252 w 4983252"/>
                    <a:gd name="connsiteY1" fmla="*/ 0 h 1835045"/>
                    <a:gd name="connsiteX2" fmla="*/ 4983252 w 4983252"/>
                    <a:gd name="connsiteY2" fmla="*/ 1835045 h 1835045"/>
                    <a:gd name="connsiteX3" fmla="*/ 0 w 4983252"/>
                    <a:gd name="connsiteY3" fmla="*/ 1835045 h 1835045"/>
                    <a:gd name="connsiteX4" fmla="*/ 1339273 w 4983252"/>
                    <a:gd name="connsiteY4" fmla="*/ 36945 h 1835045"/>
                    <a:gd name="connsiteX0" fmla="*/ 1339273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339273 w 4983252"/>
                    <a:gd name="connsiteY4" fmla="*/ 0 h 1798100"/>
                    <a:gd name="connsiteX0" fmla="*/ 1339273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339273 w 4983252"/>
                    <a:gd name="connsiteY4" fmla="*/ 0 h 1798100"/>
                    <a:gd name="connsiteX0" fmla="*/ 1339273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339273 w 4983252"/>
                    <a:gd name="connsiteY4" fmla="*/ 0 h 1798100"/>
                    <a:gd name="connsiteX0" fmla="*/ 1625600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625600 w 4983252"/>
                    <a:gd name="connsiteY4" fmla="*/ 0 h 1798100"/>
                    <a:gd name="connsiteX0" fmla="*/ 1625600 w 4983252"/>
                    <a:gd name="connsiteY0" fmla="*/ 0 h 1798100"/>
                    <a:gd name="connsiteX1" fmla="*/ 2997434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625600 w 4983252"/>
                    <a:gd name="connsiteY4" fmla="*/ 0 h 1798100"/>
                    <a:gd name="connsiteX0" fmla="*/ 1625600 w 4983252"/>
                    <a:gd name="connsiteY0" fmla="*/ 9235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625600 w 4983252"/>
                    <a:gd name="connsiteY4" fmla="*/ 9235 h 1807335"/>
                    <a:gd name="connsiteX0" fmla="*/ 1625600 w 4983252"/>
                    <a:gd name="connsiteY0" fmla="*/ 9235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625600 w 4983252"/>
                    <a:gd name="connsiteY4" fmla="*/ 9235 h 1807335"/>
                    <a:gd name="connsiteX0" fmla="*/ 1625600 w 4983252"/>
                    <a:gd name="connsiteY0" fmla="*/ 9235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625600 w 4983252"/>
                    <a:gd name="connsiteY4" fmla="*/ 9235 h 1807335"/>
                    <a:gd name="connsiteX0" fmla="*/ 1431636 w 4983252"/>
                    <a:gd name="connsiteY0" fmla="*/ 369454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431636 w 4983252"/>
                    <a:gd name="connsiteY4" fmla="*/ 369454 h 1807335"/>
                    <a:gd name="connsiteX0" fmla="*/ 1431636 w 4983252"/>
                    <a:gd name="connsiteY0" fmla="*/ 0 h 1437881"/>
                    <a:gd name="connsiteX1" fmla="*/ 3551615 w 4983252"/>
                    <a:gd name="connsiteY1" fmla="*/ 1 h 1437881"/>
                    <a:gd name="connsiteX2" fmla="*/ 4983252 w 4983252"/>
                    <a:gd name="connsiteY2" fmla="*/ 1437881 h 1437881"/>
                    <a:gd name="connsiteX3" fmla="*/ 0 w 4983252"/>
                    <a:gd name="connsiteY3" fmla="*/ 1437881 h 1437881"/>
                    <a:gd name="connsiteX4" fmla="*/ 1431636 w 4983252"/>
                    <a:gd name="connsiteY4" fmla="*/ 0 h 1437881"/>
                    <a:gd name="connsiteX0" fmla="*/ 1431636 w 4983252"/>
                    <a:gd name="connsiteY0" fmla="*/ 0 h 1437881"/>
                    <a:gd name="connsiteX1" fmla="*/ 3662452 w 4983252"/>
                    <a:gd name="connsiteY1" fmla="*/ 36947 h 1437881"/>
                    <a:gd name="connsiteX2" fmla="*/ 4983252 w 4983252"/>
                    <a:gd name="connsiteY2" fmla="*/ 1437881 h 1437881"/>
                    <a:gd name="connsiteX3" fmla="*/ 0 w 4983252"/>
                    <a:gd name="connsiteY3" fmla="*/ 1437881 h 1437881"/>
                    <a:gd name="connsiteX4" fmla="*/ 1431636 w 4983252"/>
                    <a:gd name="connsiteY4" fmla="*/ 0 h 1437881"/>
                    <a:gd name="connsiteX0" fmla="*/ 1219200 w 4770816"/>
                    <a:gd name="connsiteY0" fmla="*/ 0 h 1437881"/>
                    <a:gd name="connsiteX1" fmla="*/ 3450016 w 4770816"/>
                    <a:gd name="connsiteY1" fmla="*/ 36947 h 1437881"/>
                    <a:gd name="connsiteX2" fmla="*/ 4770816 w 4770816"/>
                    <a:gd name="connsiteY2" fmla="*/ 1437881 h 1437881"/>
                    <a:gd name="connsiteX3" fmla="*/ 0 w 4770816"/>
                    <a:gd name="connsiteY3" fmla="*/ 1133081 h 1437881"/>
                    <a:gd name="connsiteX4" fmla="*/ 1219200 w 4770816"/>
                    <a:gd name="connsiteY4" fmla="*/ 0 h 1437881"/>
                    <a:gd name="connsiteX0" fmla="*/ 1219200 w 4632270"/>
                    <a:gd name="connsiteY0" fmla="*/ 0 h 1133081"/>
                    <a:gd name="connsiteX1" fmla="*/ 3450016 w 4632270"/>
                    <a:gd name="connsiteY1" fmla="*/ 36947 h 1133081"/>
                    <a:gd name="connsiteX2" fmla="*/ 4632270 w 4632270"/>
                    <a:gd name="connsiteY2" fmla="*/ 1105372 h 1133081"/>
                    <a:gd name="connsiteX3" fmla="*/ 0 w 4632270"/>
                    <a:gd name="connsiteY3" fmla="*/ 1133081 h 1133081"/>
                    <a:gd name="connsiteX4" fmla="*/ 1219200 w 4632270"/>
                    <a:gd name="connsiteY4" fmla="*/ 0 h 1133081"/>
                    <a:gd name="connsiteX0" fmla="*/ 1219200 w 4623033"/>
                    <a:gd name="connsiteY0" fmla="*/ 0 h 1170027"/>
                    <a:gd name="connsiteX1" fmla="*/ 3450016 w 4623033"/>
                    <a:gd name="connsiteY1" fmla="*/ 36947 h 1170027"/>
                    <a:gd name="connsiteX2" fmla="*/ 4623033 w 4623033"/>
                    <a:gd name="connsiteY2" fmla="*/ 1170027 h 1170027"/>
                    <a:gd name="connsiteX3" fmla="*/ 0 w 4623033"/>
                    <a:gd name="connsiteY3" fmla="*/ 1133081 h 1170027"/>
                    <a:gd name="connsiteX4" fmla="*/ 1219200 w 4623033"/>
                    <a:gd name="connsiteY4" fmla="*/ 0 h 1170027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50017 w 4613797"/>
                    <a:gd name="connsiteY1" fmla="*/ 55420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0728 w 4613797"/>
                    <a:gd name="connsiteY0" fmla="*/ 0 h 1133081"/>
                    <a:gd name="connsiteX1" fmla="*/ 3450017 w 4613797"/>
                    <a:gd name="connsiteY1" fmla="*/ 2 h 1133081"/>
                    <a:gd name="connsiteX2" fmla="*/ 4613797 w 4613797"/>
                    <a:gd name="connsiteY2" fmla="*/ 1114609 h 1133081"/>
                    <a:gd name="connsiteX3" fmla="*/ 0 w 4613797"/>
                    <a:gd name="connsiteY3" fmla="*/ 1133081 h 1133081"/>
                    <a:gd name="connsiteX4" fmla="*/ 1200728 w 4613797"/>
                    <a:gd name="connsiteY4" fmla="*/ 0 h 1133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3797" h="1133081">
                      <a:moveTo>
                        <a:pt x="1200728" y="0"/>
                      </a:moveTo>
                      <a:lnTo>
                        <a:pt x="3450017" y="2"/>
                      </a:lnTo>
                      <a:cubicBezTo>
                        <a:pt x="3268369" y="617841"/>
                        <a:pt x="2948172" y="1023243"/>
                        <a:pt x="4613797" y="1114609"/>
                      </a:cubicBezTo>
                      <a:lnTo>
                        <a:pt x="0" y="1133081"/>
                      </a:lnTo>
                      <a:cubicBezTo>
                        <a:pt x="1453187" y="1087896"/>
                        <a:pt x="1456267" y="654785"/>
                        <a:pt x="1200728" y="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0" name="Rounded Rectangle 128">
                  <a:extLst>
                    <a:ext uri="{FF2B5EF4-FFF2-40B4-BE49-F238E27FC236}">
                      <a16:creationId xmlns:a16="http://schemas.microsoft.com/office/drawing/2014/main" id="{9ED46A65-4680-45E0-BE7A-19E8F6B06E45}"/>
                    </a:ext>
                  </a:extLst>
                </p:cNvPr>
                <p:cNvSpPr/>
                <p:nvPr/>
              </p:nvSpPr>
              <p:spPr bwMode="auto">
                <a:xfrm>
                  <a:off x="-2759707" y="1099472"/>
                  <a:ext cx="7926138" cy="5508726"/>
                </a:xfrm>
                <a:prstGeom prst="roundRect">
                  <a:avLst>
                    <a:gd name="adj" fmla="val 8482"/>
                  </a:avLst>
                </a:prstGeom>
                <a:solidFill>
                  <a:srgbClr val="B3B4B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8A0718FD-D622-4EF1-946E-DD451CB72EB4}"/>
                    </a:ext>
                  </a:extLst>
                </p:cNvPr>
                <p:cNvSpPr/>
                <p:nvPr/>
              </p:nvSpPr>
              <p:spPr bwMode="auto">
                <a:xfrm>
                  <a:off x="-2133709" y="1626405"/>
                  <a:ext cx="6674142" cy="4361521"/>
                </a:xfrm>
                <a:prstGeom prst="rect">
                  <a:avLst/>
                </a:prstGeom>
                <a:solidFill>
                  <a:srgbClr val="59B4D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995658FA-B457-40F5-A65B-5B5531BFD4D8}"/>
                    </a:ext>
                  </a:extLst>
                </p:cNvPr>
                <p:cNvSpPr/>
                <p:nvPr/>
              </p:nvSpPr>
              <p:spPr bwMode="auto">
                <a:xfrm>
                  <a:off x="-1332157" y="7460659"/>
                  <a:ext cx="5071038" cy="438532"/>
                </a:xfrm>
                <a:prstGeom prst="rect">
                  <a:avLst/>
                </a:prstGeom>
                <a:solidFill>
                  <a:srgbClr val="A3A4A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E94BA72-4FB3-4264-8109-37C9406120E3}"/>
              </a:ext>
            </a:extLst>
          </p:cNvPr>
          <p:cNvGrpSpPr/>
          <p:nvPr userDrawn="1"/>
        </p:nvGrpSpPr>
        <p:grpSpPr>
          <a:xfrm>
            <a:off x="68730" y="4747625"/>
            <a:ext cx="1426688" cy="916768"/>
            <a:chOff x="65242" y="4000957"/>
            <a:chExt cx="1426688" cy="916768"/>
          </a:xfrm>
        </p:grpSpPr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F8E0AB69-DB21-435C-8E39-137A37106972}"/>
                </a:ext>
              </a:extLst>
            </p:cNvPr>
            <p:cNvSpPr txBox="1"/>
            <p:nvPr/>
          </p:nvSpPr>
          <p:spPr>
            <a:xfrm>
              <a:off x="65242" y="4401622"/>
              <a:ext cx="1426688" cy="51610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r>
                <a:rPr lang="en-US" sz="900" dirty="0"/>
                <a:t>BUSINESS / CUSTOM APPS</a:t>
              </a:r>
            </a:p>
            <a:p>
              <a:r>
                <a:rPr lang="en-US" sz="900" dirty="0"/>
                <a:t>(STRUCTURED)</a:t>
              </a: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99B4FD6F-66E4-4525-905A-002C419CBF85}"/>
                </a:ext>
              </a:extLst>
            </p:cNvPr>
            <p:cNvGrpSpPr/>
            <p:nvPr/>
          </p:nvGrpSpPr>
          <p:grpSpPr>
            <a:xfrm>
              <a:off x="244675" y="4000957"/>
              <a:ext cx="1067822" cy="398972"/>
              <a:chOff x="94228" y="4054674"/>
              <a:chExt cx="1327848" cy="496126"/>
            </a:xfrm>
          </p:grpSpPr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4E2E9BD6-4FF4-4BAD-8601-08033BAA95E3}"/>
                  </a:ext>
                </a:extLst>
              </p:cNvPr>
              <p:cNvGrpSpPr/>
              <p:nvPr/>
            </p:nvGrpSpPr>
            <p:grpSpPr>
              <a:xfrm>
                <a:off x="94228" y="4054674"/>
                <a:ext cx="565043" cy="490322"/>
                <a:chOff x="582887" y="2608468"/>
                <a:chExt cx="565043" cy="490322"/>
              </a:xfrm>
            </p:grpSpPr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2DA2EADE-4AD6-47BC-89A2-03CA79A2BDF3}"/>
                    </a:ext>
                  </a:extLst>
                </p:cNvPr>
                <p:cNvGrpSpPr/>
                <p:nvPr/>
              </p:nvGrpSpPr>
              <p:grpSpPr>
                <a:xfrm>
                  <a:off x="582887" y="2608468"/>
                  <a:ext cx="565043" cy="490322"/>
                  <a:chOff x="-2759707" y="1099472"/>
                  <a:chExt cx="7926138" cy="6799719"/>
                </a:xfrm>
              </p:grpSpPr>
              <p:sp>
                <p:nvSpPr>
                  <p:cNvPr id="280" name="Rectangle 317">
                    <a:extLst>
                      <a:ext uri="{FF2B5EF4-FFF2-40B4-BE49-F238E27FC236}">
                        <a16:creationId xmlns:a16="http://schemas.microsoft.com/office/drawing/2014/main" id="{189A2071-15DC-4228-AB3D-6E2AE963A07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1103536" y="6493184"/>
                    <a:ext cx="4613797" cy="1133081"/>
                  </a:xfrm>
                  <a:custGeom>
                    <a:avLst/>
                    <a:gdLst>
                      <a:gd name="connsiteX0" fmla="*/ 0 w 4983252"/>
                      <a:gd name="connsiteY0" fmla="*/ 0 h 1835045"/>
                      <a:gd name="connsiteX1" fmla="*/ 4983252 w 4983252"/>
                      <a:gd name="connsiteY1" fmla="*/ 0 h 1835045"/>
                      <a:gd name="connsiteX2" fmla="*/ 4983252 w 4983252"/>
                      <a:gd name="connsiteY2" fmla="*/ 1835045 h 1835045"/>
                      <a:gd name="connsiteX3" fmla="*/ 0 w 4983252"/>
                      <a:gd name="connsiteY3" fmla="*/ 1835045 h 1835045"/>
                      <a:gd name="connsiteX4" fmla="*/ 0 w 4983252"/>
                      <a:gd name="connsiteY4" fmla="*/ 0 h 1835045"/>
                      <a:gd name="connsiteX0" fmla="*/ 1339273 w 4983252"/>
                      <a:gd name="connsiteY0" fmla="*/ 36945 h 1835045"/>
                      <a:gd name="connsiteX1" fmla="*/ 4983252 w 4983252"/>
                      <a:gd name="connsiteY1" fmla="*/ 0 h 1835045"/>
                      <a:gd name="connsiteX2" fmla="*/ 4983252 w 4983252"/>
                      <a:gd name="connsiteY2" fmla="*/ 1835045 h 1835045"/>
                      <a:gd name="connsiteX3" fmla="*/ 0 w 4983252"/>
                      <a:gd name="connsiteY3" fmla="*/ 1835045 h 1835045"/>
                      <a:gd name="connsiteX4" fmla="*/ 1339273 w 4983252"/>
                      <a:gd name="connsiteY4" fmla="*/ 36945 h 1835045"/>
                      <a:gd name="connsiteX0" fmla="*/ 1339273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339273 w 4983252"/>
                      <a:gd name="connsiteY4" fmla="*/ 0 h 1798100"/>
                      <a:gd name="connsiteX0" fmla="*/ 1339273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339273 w 4983252"/>
                      <a:gd name="connsiteY4" fmla="*/ 0 h 1798100"/>
                      <a:gd name="connsiteX0" fmla="*/ 1339273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339273 w 4983252"/>
                      <a:gd name="connsiteY4" fmla="*/ 0 h 1798100"/>
                      <a:gd name="connsiteX0" fmla="*/ 1625600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625600 w 4983252"/>
                      <a:gd name="connsiteY4" fmla="*/ 0 h 1798100"/>
                      <a:gd name="connsiteX0" fmla="*/ 1625600 w 4983252"/>
                      <a:gd name="connsiteY0" fmla="*/ 0 h 1798100"/>
                      <a:gd name="connsiteX1" fmla="*/ 2997434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625600 w 4983252"/>
                      <a:gd name="connsiteY4" fmla="*/ 0 h 1798100"/>
                      <a:gd name="connsiteX0" fmla="*/ 1625600 w 4983252"/>
                      <a:gd name="connsiteY0" fmla="*/ 9235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625600 w 4983252"/>
                      <a:gd name="connsiteY4" fmla="*/ 9235 h 1807335"/>
                      <a:gd name="connsiteX0" fmla="*/ 1625600 w 4983252"/>
                      <a:gd name="connsiteY0" fmla="*/ 9235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625600 w 4983252"/>
                      <a:gd name="connsiteY4" fmla="*/ 9235 h 1807335"/>
                      <a:gd name="connsiteX0" fmla="*/ 1625600 w 4983252"/>
                      <a:gd name="connsiteY0" fmla="*/ 9235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625600 w 4983252"/>
                      <a:gd name="connsiteY4" fmla="*/ 9235 h 1807335"/>
                      <a:gd name="connsiteX0" fmla="*/ 1431636 w 4983252"/>
                      <a:gd name="connsiteY0" fmla="*/ 369454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431636 w 4983252"/>
                      <a:gd name="connsiteY4" fmla="*/ 369454 h 1807335"/>
                      <a:gd name="connsiteX0" fmla="*/ 1431636 w 4983252"/>
                      <a:gd name="connsiteY0" fmla="*/ 0 h 1437881"/>
                      <a:gd name="connsiteX1" fmla="*/ 3551615 w 4983252"/>
                      <a:gd name="connsiteY1" fmla="*/ 1 h 1437881"/>
                      <a:gd name="connsiteX2" fmla="*/ 4983252 w 4983252"/>
                      <a:gd name="connsiteY2" fmla="*/ 1437881 h 1437881"/>
                      <a:gd name="connsiteX3" fmla="*/ 0 w 4983252"/>
                      <a:gd name="connsiteY3" fmla="*/ 1437881 h 1437881"/>
                      <a:gd name="connsiteX4" fmla="*/ 1431636 w 4983252"/>
                      <a:gd name="connsiteY4" fmla="*/ 0 h 1437881"/>
                      <a:gd name="connsiteX0" fmla="*/ 1431636 w 4983252"/>
                      <a:gd name="connsiteY0" fmla="*/ 0 h 1437881"/>
                      <a:gd name="connsiteX1" fmla="*/ 3662452 w 4983252"/>
                      <a:gd name="connsiteY1" fmla="*/ 36947 h 1437881"/>
                      <a:gd name="connsiteX2" fmla="*/ 4983252 w 4983252"/>
                      <a:gd name="connsiteY2" fmla="*/ 1437881 h 1437881"/>
                      <a:gd name="connsiteX3" fmla="*/ 0 w 4983252"/>
                      <a:gd name="connsiteY3" fmla="*/ 1437881 h 1437881"/>
                      <a:gd name="connsiteX4" fmla="*/ 1431636 w 4983252"/>
                      <a:gd name="connsiteY4" fmla="*/ 0 h 1437881"/>
                      <a:gd name="connsiteX0" fmla="*/ 1219200 w 4770816"/>
                      <a:gd name="connsiteY0" fmla="*/ 0 h 1437881"/>
                      <a:gd name="connsiteX1" fmla="*/ 3450016 w 4770816"/>
                      <a:gd name="connsiteY1" fmla="*/ 36947 h 1437881"/>
                      <a:gd name="connsiteX2" fmla="*/ 4770816 w 4770816"/>
                      <a:gd name="connsiteY2" fmla="*/ 1437881 h 1437881"/>
                      <a:gd name="connsiteX3" fmla="*/ 0 w 4770816"/>
                      <a:gd name="connsiteY3" fmla="*/ 1133081 h 1437881"/>
                      <a:gd name="connsiteX4" fmla="*/ 1219200 w 4770816"/>
                      <a:gd name="connsiteY4" fmla="*/ 0 h 1437881"/>
                      <a:gd name="connsiteX0" fmla="*/ 1219200 w 4632270"/>
                      <a:gd name="connsiteY0" fmla="*/ 0 h 1133081"/>
                      <a:gd name="connsiteX1" fmla="*/ 3450016 w 4632270"/>
                      <a:gd name="connsiteY1" fmla="*/ 36947 h 1133081"/>
                      <a:gd name="connsiteX2" fmla="*/ 4632270 w 4632270"/>
                      <a:gd name="connsiteY2" fmla="*/ 1105372 h 1133081"/>
                      <a:gd name="connsiteX3" fmla="*/ 0 w 4632270"/>
                      <a:gd name="connsiteY3" fmla="*/ 1133081 h 1133081"/>
                      <a:gd name="connsiteX4" fmla="*/ 1219200 w 4632270"/>
                      <a:gd name="connsiteY4" fmla="*/ 0 h 1133081"/>
                      <a:gd name="connsiteX0" fmla="*/ 1219200 w 4623033"/>
                      <a:gd name="connsiteY0" fmla="*/ 0 h 1170027"/>
                      <a:gd name="connsiteX1" fmla="*/ 3450016 w 4623033"/>
                      <a:gd name="connsiteY1" fmla="*/ 36947 h 1170027"/>
                      <a:gd name="connsiteX2" fmla="*/ 4623033 w 4623033"/>
                      <a:gd name="connsiteY2" fmla="*/ 1170027 h 1170027"/>
                      <a:gd name="connsiteX3" fmla="*/ 0 w 4623033"/>
                      <a:gd name="connsiteY3" fmla="*/ 1133081 h 1170027"/>
                      <a:gd name="connsiteX4" fmla="*/ 1219200 w 4623033"/>
                      <a:gd name="connsiteY4" fmla="*/ 0 h 1170027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50017 w 4613797"/>
                      <a:gd name="connsiteY1" fmla="*/ 55420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0728 w 4613797"/>
                      <a:gd name="connsiteY0" fmla="*/ 0 h 1133081"/>
                      <a:gd name="connsiteX1" fmla="*/ 3450017 w 4613797"/>
                      <a:gd name="connsiteY1" fmla="*/ 2 h 1133081"/>
                      <a:gd name="connsiteX2" fmla="*/ 4613797 w 4613797"/>
                      <a:gd name="connsiteY2" fmla="*/ 1114609 h 1133081"/>
                      <a:gd name="connsiteX3" fmla="*/ 0 w 4613797"/>
                      <a:gd name="connsiteY3" fmla="*/ 1133081 h 1133081"/>
                      <a:gd name="connsiteX4" fmla="*/ 1200728 w 4613797"/>
                      <a:gd name="connsiteY4" fmla="*/ 0 h 1133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3797" h="1133081">
                        <a:moveTo>
                          <a:pt x="1200728" y="0"/>
                        </a:moveTo>
                        <a:lnTo>
                          <a:pt x="3450017" y="2"/>
                        </a:lnTo>
                        <a:cubicBezTo>
                          <a:pt x="3268369" y="617841"/>
                          <a:pt x="2948172" y="1023243"/>
                          <a:pt x="4613797" y="1114609"/>
                        </a:cubicBezTo>
                        <a:lnTo>
                          <a:pt x="0" y="1133081"/>
                        </a:lnTo>
                        <a:cubicBezTo>
                          <a:pt x="1453187" y="1087896"/>
                          <a:pt x="1456267" y="654785"/>
                          <a:pt x="1200728" y="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81" name="Rounded Rectangle 439">
                    <a:extLst>
                      <a:ext uri="{FF2B5EF4-FFF2-40B4-BE49-F238E27FC236}">
                        <a16:creationId xmlns:a16="http://schemas.microsoft.com/office/drawing/2014/main" id="{A592A41A-B947-4D53-80DF-B5E910DB2C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2759707" y="1099472"/>
                    <a:ext cx="7926138" cy="5508726"/>
                  </a:xfrm>
                  <a:prstGeom prst="roundRect">
                    <a:avLst>
                      <a:gd name="adj" fmla="val 8482"/>
                    </a:avLst>
                  </a:prstGeom>
                  <a:solidFill>
                    <a:srgbClr val="B3B4B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82" name="Rectangle 281">
                    <a:extLst>
                      <a:ext uri="{FF2B5EF4-FFF2-40B4-BE49-F238E27FC236}">
                        <a16:creationId xmlns:a16="http://schemas.microsoft.com/office/drawing/2014/main" id="{54FD4F11-3334-40D1-BEB9-FDE8AE8FFD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2133709" y="1626405"/>
                    <a:ext cx="6674142" cy="4361521"/>
                  </a:xfrm>
                  <a:prstGeom prst="rect">
                    <a:avLst/>
                  </a:prstGeom>
                  <a:solidFill>
                    <a:srgbClr val="59B4D9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83" name="Rectangle 282">
                    <a:extLst>
                      <a:ext uri="{FF2B5EF4-FFF2-40B4-BE49-F238E27FC236}">
                        <a16:creationId xmlns:a16="http://schemas.microsoft.com/office/drawing/2014/main" id="{094A8FCD-CF92-4D1D-B254-6AB39229DC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1332157" y="7460659"/>
                    <a:ext cx="5071038" cy="438532"/>
                  </a:xfrm>
                  <a:prstGeom prst="rect">
                    <a:avLst/>
                  </a:prstGeom>
                  <a:solidFill>
                    <a:srgbClr val="A3A4A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76" name="Freeform 5">
                  <a:extLst>
                    <a:ext uri="{FF2B5EF4-FFF2-40B4-BE49-F238E27FC236}">
                      <a16:creationId xmlns:a16="http://schemas.microsoft.com/office/drawing/2014/main" id="{A40ACC27-376D-4601-9210-4B94E5408D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1671" y="2654378"/>
                  <a:ext cx="287501" cy="280651"/>
                </a:xfrm>
                <a:custGeom>
                  <a:avLst/>
                  <a:gdLst>
                    <a:gd name="T0" fmla="*/ 0 w 252"/>
                    <a:gd name="T1" fmla="*/ 0 h 246"/>
                    <a:gd name="T2" fmla="*/ 0 w 252"/>
                    <a:gd name="T3" fmla="*/ 246 h 246"/>
                    <a:gd name="T4" fmla="*/ 252 w 252"/>
                    <a:gd name="T5" fmla="*/ 24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52" h="246">
                      <a:moveTo>
                        <a:pt x="0" y="0"/>
                      </a:moveTo>
                      <a:lnTo>
                        <a:pt x="0" y="246"/>
                      </a:lnTo>
                      <a:lnTo>
                        <a:pt x="252" y="246"/>
                      </a:lnTo>
                    </a:path>
                  </a:pathLst>
                </a:cu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ectangle 6">
                  <a:extLst>
                    <a:ext uri="{FF2B5EF4-FFF2-40B4-BE49-F238E27FC236}">
                      <a16:creationId xmlns:a16="http://schemas.microsoft.com/office/drawing/2014/main" id="{A8448156-E66F-48D5-9825-7E1B7BA242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7306" y="2814098"/>
                  <a:ext cx="36508" cy="120931"/>
                </a:xfrm>
                <a:prstGeom prst="rect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Rectangle 7">
                  <a:extLst>
                    <a:ext uri="{FF2B5EF4-FFF2-40B4-BE49-F238E27FC236}">
                      <a16:creationId xmlns:a16="http://schemas.microsoft.com/office/drawing/2014/main" id="{B1668903-9970-40D1-90CC-A855B5700B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9181" y="2707998"/>
                  <a:ext cx="37649" cy="227031"/>
                </a:xfrm>
                <a:prstGeom prst="rect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Rectangle 8">
                  <a:extLst>
                    <a:ext uri="{FF2B5EF4-FFF2-40B4-BE49-F238E27FC236}">
                      <a16:creationId xmlns:a16="http://schemas.microsoft.com/office/drawing/2014/main" id="{5F074DEA-976C-4E4D-91C2-ADC32F96E3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2197" y="2754773"/>
                  <a:ext cx="37649" cy="180256"/>
                </a:xfrm>
                <a:prstGeom prst="rect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24096A9D-14D3-40B8-A1C5-521A4D86BA53}"/>
                  </a:ext>
                </a:extLst>
              </p:cNvPr>
              <p:cNvGrpSpPr/>
              <p:nvPr/>
            </p:nvGrpSpPr>
            <p:grpSpPr>
              <a:xfrm>
                <a:off x="833546" y="4054674"/>
                <a:ext cx="588530" cy="496126"/>
                <a:chOff x="493618" y="3055549"/>
                <a:chExt cx="716256" cy="603797"/>
              </a:xfrm>
            </p:grpSpPr>
            <p:grpSp>
              <p:nvGrpSpPr>
                <p:cNvPr id="226" name="Group 225">
                  <a:extLst>
                    <a:ext uri="{FF2B5EF4-FFF2-40B4-BE49-F238E27FC236}">
                      <a16:creationId xmlns:a16="http://schemas.microsoft.com/office/drawing/2014/main" id="{8366F608-F84B-49F4-A8FF-5D0CF10580E0}"/>
                    </a:ext>
                  </a:extLst>
                </p:cNvPr>
                <p:cNvGrpSpPr/>
                <p:nvPr/>
              </p:nvGrpSpPr>
              <p:grpSpPr>
                <a:xfrm>
                  <a:off x="796699" y="3403695"/>
                  <a:ext cx="413175" cy="253655"/>
                  <a:chOff x="-655566" y="3895060"/>
                  <a:chExt cx="761727" cy="430956"/>
                </a:xfrm>
              </p:grpSpPr>
              <p:grpSp>
                <p:nvGrpSpPr>
                  <p:cNvPr id="259" name="Group 258">
                    <a:extLst>
                      <a:ext uri="{FF2B5EF4-FFF2-40B4-BE49-F238E27FC236}">
                        <a16:creationId xmlns:a16="http://schemas.microsoft.com/office/drawing/2014/main" id="{758A0E01-1F14-44E3-8A4A-3DBF7AC1CE59}"/>
                      </a:ext>
                    </a:extLst>
                  </p:cNvPr>
                  <p:cNvGrpSpPr/>
                  <p:nvPr/>
                </p:nvGrpSpPr>
                <p:grpSpPr>
                  <a:xfrm>
                    <a:off x="-655566" y="3895060"/>
                    <a:ext cx="761727" cy="430956"/>
                    <a:chOff x="10867216" y="6204939"/>
                    <a:chExt cx="791499" cy="447800"/>
                  </a:xfrm>
                </p:grpSpPr>
                <p:sp>
                  <p:nvSpPr>
                    <p:cNvPr id="268" name="Round Same Side Corner Rectangle 206">
                      <a:extLst>
                        <a:ext uri="{FF2B5EF4-FFF2-40B4-BE49-F238E27FC236}">
                          <a16:creationId xmlns:a16="http://schemas.microsoft.com/office/drawing/2014/main" id="{AAC746E9-77D1-4E79-A795-0E1A4A577F5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0867216" y="6613795"/>
                      <a:ext cx="791499" cy="19313"/>
                    </a:xfrm>
                    <a:prstGeom prst="round2SameRect">
                      <a:avLst>
                        <a:gd name="adj1" fmla="val 16667"/>
                        <a:gd name="adj2" fmla="val 50000"/>
                      </a:avLst>
                    </a:prstGeom>
                    <a:solidFill>
                      <a:srgbClr val="CBCBCB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269" name="Group 268">
                      <a:extLst>
                        <a:ext uri="{FF2B5EF4-FFF2-40B4-BE49-F238E27FC236}">
                          <a16:creationId xmlns:a16="http://schemas.microsoft.com/office/drawing/2014/main" id="{8062CA6A-A309-4518-820C-887C5363B6D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24674" y="6204939"/>
                      <a:ext cx="676584" cy="420187"/>
                      <a:chOff x="10924674" y="6204939"/>
                      <a:chExt cx="676584" cy="420187"/>
                    </a:xfrm>
                  </p:grpSpPr>
                  <p:grpSp>
                    <p:nvGrpSpPr>
                      <p:cNvPr id="271" name="Group 270">
                        <a:extLst>
                          <a:ext uri="{FF2B5EF4-FFF2-40B4-BE49-F238E27FC236}">
                            <a16:creationId xmlns:a16="http://schemas.microsoft.com/office/drawing/2014/main" id="{35B3EB0E-DF51-4CF6-AB2D-E0AEB236B0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924674" y="6204939"/>
                        <a:ext cx="676584" cy="406447"/>
                        <a:chOff x="15402433" y="3770727"/>
                        <a:chExt cx="3379343" cy="2030084"/>
                      </a:xfrm>
                    </p:grpSpPr>
                    <p:sp>
                      <p:nvSpPr>
                        <p:cNvPr id="273" name="Round Same Side Corner Rectangle 211">
                          <a:extLst>
                            <a:ext uri="{FF2B5EF4-FFF2-40B4-BE49-F238E27FC236}">
                              <a16:creationId xmlns:a16="http://schemas.microsoft.com/office/drawing/2014/main" id="{10E7C695-A5FB-43D3-A748-76019EA188CB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5402433" y="3770727"/>
                          <a:ext cx="3379343" cy="2030084"/>
                        </a:xfrm>
                        <a:prstGeom prst="round2SameRect">
                          <a:avLst>
                            <a:gd name="adj1" fmla="val 6117"/>
                            <a:gd name="adj2" fmla="val 0"/>
                          </a:avLst>
                        </a:prstGeom>
                        <a:solidFill>
                          <a:srgbClr val="B3B4B5"/>
                        </a:solidFill>
                        <a:ln>
                          <a:noFill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 defTabSz="932293" fontAlgn="base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en-US" sz="2400" dirty="0" err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  <p:sp>
                      <p:nvSpPr>
                        <p:cNvPr id="274" name="Rectangle 273">
                          <a:extLst>
                            <a:ext uri="{FF2B5EF4-FFF2-40B4-BE49-F238E27FC236}">
                              <a16:creationId xmlns:a16="http://schemas.microsoft.com/office/drawing/2014/main" id="{FE3826BF-BF2D-48B5-BFF6-F8EEE847498B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5577629" y="3912794"/>
                          <a:ext cx="3028950" cy="175775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 defTabSz="932293" fontAlgn="base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en-US" sz="2400" dirty="0" err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272" name="Round Same Side Corner Rectangle 210">
                        <a:extLst>
                          <a:ext uri="{FF2B5EF4-FFF2-40B4-BE49-F238E27FC236}">
                            <a16:creationId xmlns:a16="http://schemas.microsoft.com/office/drawing/2014/main" id="{7BAB449D-61FE-43E0-A3AE-F46F3049386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11200006" y="6613796"/>
                        <a:ext cx="125920" cy="11330"/>
                      </a:xfrm>
                      <a:prstGeom prst="round2SameRect">
                        <a:avLst>
                          <a:gd name="adj1" fmla="val 0"/>
                          <a:gd name="adj2" fmla="val 5000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293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sp>
                  <p:nvSpPr>
                    <p:cNvPr id="270" name="Round Same Side Corner Rectangle 139">
                      <a:extLst>
                        <a:ext uri="{FF2B5EF4-FFF2-40B4-BE49-F238E27FC236}">
                          <a16:creationId xmlns:a16="http://schemas.microsoft.com/office/drawing/2014/main" id="{3E0F5FAF-6FEF-4813-BDE3-6E56073710D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0871098" y="6632155"/>
                      <a:ext cx="784941" cy="20584"/>
                    </a:xfrm>
                    <a:custGeom>
                      <a:avLst/>
                      <a:gdLst>
                        <a:gd name="connsiteX0" fmla="*/ 16077 w 3953311"/>
                        <a:gd name="connsiteY0" fmla="*/ 0 h 96463"/>
                        <a:gd name="connsiteX1" fmla="*/ 3937234 w 3953311"/>
                        <a:gd name="connsiteY1" fmla="*/ 0 h 96463"/>
                        <a:gd name="connsiteX2" fmla="*/ 3953311 w 3953311"/>
                        <a:gd name="connsiteY2" fmla="*/ 16077 h 96463"/>
                        <a:gd name="connsiteX3" fmla="*/ 3953311 w 3953311"/>
                        <a:gd name="connsiteY3" fmla="*/ 48232 h 96463"/>
                        <a:gd name="connsiteX4" fmla="*/ 3905079 w 3953311"/>
                        <a:gd name="connsiteY4" fmla="*/ 96464 h 96463"/>
                        <a:gd name="connsiteX5" fmla="*/ 48232 w 3953311"/>
                        <a:gd name="connsiteY5" fmla="*/ 96463 h 96463"/>
                        <a:gd name="connsiteX6" fmla="*/ 0 w 3953311"/>
                        <a:gd name="connsiteY6" fmla="*/ 48231 h 96463"/>
                        <a:gd name="connsiteX7" fmla="*/ 0 w 3953311"/>
                        <a:gd name="connsiteY7" fmla="*/ 16077 h 96463"/>
                        <a:gd name="connsiteX8" fmla="*/ 16077 w 3953311"/>
                        <a:gd name="connsiteY8" fmla="*/ 0 h 96463"/>
                        <a:gd name="connsiteX0" fmla="*/ 16077 w 3953311"/>
                        <a:gd name="connsiteY0" fmla="*/ 0 h 96464"/>
                        <a:gd name="connsiteX1" fmla="*/ 3937234 w 3953311"/>
                        <a:gd name="connsiteY1" fmla="*/ 0 h 96464"/>
                        <a:gd name="connsiteX2" fmla="*/ 3953311 w 3953311"/>
                        <a:gd name="connsiteY2" fmla="*/ 16077 h 96464"/>
                        <a:gd name="connsiteX3" fmla="*/ 3953311 w 3953311"/>
                        <a:gd name="connsiteY3" fmla="*/ 48232 h 96464"/>
                        <a:gd name="connsiteX4" fmla="*/ 3905079 w 3953311"/>
                        <a:gd name="connsiteY4" fmla="*/ 96464 h 96464"/>
                        <a:gd name="connsiteX5" fmla="*/ 145069 w 3953311"/>
                        <a:gd name="connsiteY5" fmla="*/ 91701 h 96464"/>
                        <a:gd name="connsiteX6" fmla="*/ 0 w 3953311"/>
                        <a:gd name="connsiteY6" fmla="*/ 48231 h 96464"/>
                        <a:gd name="connsiteX7" fmla="*/ 0 w 3953311"/>
                        <a:gd name="connsiteY7" fmla="*/ 16077 h 96464"/>
                        <a:gd name="connsiteX8" fmla="*/ 16077 w 3953311"/>
                        <a:gd name="connsiteY8" fmla="*/ 0 h 96464"/>
                        <a:gd name="connsiteX0" fmla="*/ 197402 w 4134636"/>
                        <a:gd name="connsiteY0" fmla="*/ 0 h 96464"/>
                        <a:gd name="connsiteX1" fmla="*/ 4118559 w 4134636"/>
                        <a:gd name="connsiteY1" fmla="*/ 0 h 96464"/>
                        <a:gd name="connsiteX2" fmla="*/ 4134636 w 4134636"/>
                        <a:gd name="connsiteY2" fmla="*/ 16077 h 96464"/>
                        <a:gd name="connsiteX3" fmla="*/ 4134636 w 4134636"/>
                        <a:gd name="connsiteY3" fmla="*/ 48232 h 96464"/>
                        <a:gd name="connsiteX4" fmla="*/ 4086404 w 4134636"/>
                        <a:gd name="connsiteY4" fmla="*/ 96464 h 96464"/>
                        <a:gd name="connsiteX5" fmla="*/ 326394 w 4134636"/>
                        <a:gd name="connsiteY5" fmla="*/ 91701 h 96464"/>
                        <a:gd name="connsiteX6" fmla="*/ 181325 w 4134636"/>
                        <a:gd name="connsiteY6" fmla="*/ 16077 h 96464"/>
                        <a:gd name="connsiteX7" fmla="*/ 197402 w 4134636"/>
                        <a:gd name="connsiteY7" fmla="*/ 0 h 96464"/>
                        <a:gd name="connsiteX0" fmla="*/ 419838 w 4357072"/>
                        <a:gd name="connsiteY0" fmla="*/ 0 h 96464"/>
                        <a:gd name="connsiteX1" fmla="*/ 4340995 w 4357072"/>
                        <a:gd name="connsiteY1" fmla="*/ 0 h 96464"/>
                        <a:gd name="connsiteX2" fmla="*/ 4357072 w 4357072"/>
                        <a:gd name="connsiteY2" fmla="*/ 16077 h 96464"/>
                        <a:gd name="connsiteX3" fmla="*/ 4357072 w 4357072"/>
                        <a:gd name="connsiteY3" fmla="*/ 48232 h 96464"/>
                        <a:gd name="connsiteX4" fmla="*/ 4308840 w 4357072"/>
                        <a:gd name="connsiteY4" fmla="*/ 96464 h 96464"/>
                        <a:gd name="connsiteX5" fmla="*/ 548830 w 4357072"/>
                        <a:gd name="connsiteY5" fmla="*/ 91701 h 96464"/>
                        <a:gd name="connsiteX6" fmla="*/ 419838 w 4357072"/>
                        <a:gd name="connsiteY6" fmla="*/ 0 h 96464"/>
                        <a:gd name="connsiteX0" fmla="*/ 268467 w 4205701"/>
                        <a:gd name="connsiteY0" fmla="*/ 0 h 96464"/>
                        <a:gd name="connsiteX1" fmla="*/ 4189624 w 4205701"/>
                        <a:gd name="connsiteY1" fmla="*/ 0 h 96464"/>
                        <a:gd name="connsiteX2" fmla="*/ 4205701 w 4205701"/>
                        <a:gd name="connsiteY2" fmla="*/ 16077 h 96464"/>
                        <a:gd name="connsiteX3" fmla="*/ 4205701 w 4205701"/>
                        <a:gd name="connsiteY3" fmla="*/ 48232 h 96464"/>
                        <a:gd name="connsiteX4" fmla="*/ 4157469 w 4205701"/>
                        <a:gd name="connsiteY4" fmla="*/ 96464 h 96464"/>
                        <a:gd name="connsiteX5" fmla="*/ 397459 w 4205701"/>
                        <a:gd name="connsiteY5" fmla="*/ 91701 h 96464"/>
                        <a:gd name="connsiteX6" fmla="*/ 268467 w 4205701"/>
                        <a:gd name="connsiteY6" fmla="*/ 0 h 96464"/>
                        <a:gd name="connsiteX0" fmla="*/ 21813 w 3959047"/>
                        <a:gd name="connsiteY0" fmla="*/ 0 h 96464"/>
                        <a:gd name="connsiteX1" fmla="*/ 3942970 w 3959047"/>
                        <a:gd name="connsiteY1" fmla="*/ 0 h 96464"/>
                        <a:gd name="connsiteX2" fmla="*/ 3959047 w 3959047"/>
                        <a:gd name="connsiteY2" fmla="*/ 16077 h 96464"/>
                        <a:gd name="connsiteX3" fmla="*/ 3959047 w 3959047"/>
                        <a:gd name="connsiteY3" fmla="*/ 48232 h 96464"/>
                        <a:gd name="connsiteX4" fmla="*/ 3910815 w 3959047"/>
                        <a:gd name="connsiteY4" fmla="*/ 96464 h 96464"/>
                        <a:gd name="connsiteX5" fmla="*/ 150805 w 3959047"/>
                        <a:gd name="connsiteY5" fmla="*/ 91701 h 96464"/>
                        <a:gd name="connsiteX6" fmla="*/ 21813 w 3959047"/>
                        <a:gd name="connsiteY6" fmla="*/ 0 h 96464"/>
                        <a:gd name="connsiteX0" fmla="*/ 0 w 3937234"/>
                        <a:gd name="connsiteY0" fmla="*/ 0 h 96464"/>
                        <a:gd name="connsiteX1" fmla="*/ 3921157 w 3937234"/>
                        <a:gd name="connsiteY1" fmla="*/ 0 h 96464"/>
                        <a:gd name="connsiteX2" fmla="*/ 3937234 w 3937234"/>
                        <a:gd name="connsiteY2" fmla="*/ 16077 h 96464"/>
                        <a:gd name="connsiteX3" fmla="*/ 3937234 w 3937234"/>
                        <a:gd name="connsiteY3" fmla="*/ 48232 h 96464"/>
                        <a:gd name="connsiteX4" fmla="*/ 3889002 w 3937234"/>
                        <a:gd name="connsiteY4" fmla="*/ 96464 h 96464"/>
                        <a:gd name="connsiteX5" fmla="*/ 128992 w 3937234"/>
                        <a:gd name="connsiteY5" fmla="*/ 91701 h 96464"/>
                        <a:gd name="connsiteX6" fmla="*/ 0 w 3937234"/>
                        <a:gd name="connsiteY6" fmla="*/ 0 h 96464"/>
                        <a:gd name="connsiteX0" fmla="*/ 159187 w 4124996"/>
                        <a:gd name="connsiteY0" fmla="*/ 0 h 96464"/>
                        <a:gd name="connsiteX1" fmla="*/ 4108919 w 4124996"/>
                        <a:gd name="connsiteY1" fmla="*/ 0 h 96464"/>
                        <a:gd name="connsiteX2" fmla="*/ 4124996 w 4124996"/>
                        <a:gd name="connsiteY2" fmla="*/ 16077 h 96464"/>
                        <a:gd name="connsiteX3" fmla="*/ 4124996 w 4124996"/>
                        <a:gd name="connsiteY3" fmla="*/ 48232 h 96464"/>
                        <a:gd name="connsiteX4" fmla="*/ 4076764 w 4124996"/>
                        <a:gd name="connsiteY4" fmla="*/ 96464 h 96464"/>
                        <a:gd name="connsiteX5" fmla="*/ 316754 w 4124996"/>
                        <a:gd name="connsiteY5" fmla="*/ 91701 h 96464"/>
                        <a:gd name="connsiteX6" fmla="*/ 159187 w 4124996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65809 w 3965809"/>
                        <a:gd name="connsiteY3" fmla="*/ 48232 h 96464"/>
                        <a:gd name="connsiteX4" fmla="*/ 3917577 w 3965809"/>
                        <a:gd name="connsiteY4" fmla="*/ 96464 h 96464"/>
                        <a:gd name="connsiteX5" fmla="*/ 157567 w 3965809"/>
                        <a:gd name="connsiteY5" fmla="*/ 91701 h 96464"/>
                        <a:gd name="connsiteX6" fmla="*/ 0 w 3965809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65809 w 3965809"/>
                        <a:gd name="connsiteY3" fmla="*/ 48232 h 96464"/>
                        <a:gd name="connsiteX4" fmla="*/ 3917577 w 3965809"/>
                        <a:gd name="connsiteY4" fmla="*/ 96464 h 96464"/>
                        <a:gd name="connsiteX5" fmla="*/ 157567 w 3965809"/>
                        <a:gd name="connsiteY5" fmla="*/ 91701 h 96464"/>
                        <a:gd name="connsiteX6" fmla="*/ 0 w 3965809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65809 w 3965809"/>
                        <a:gd name="connsiteY3" fmla="*/ 48232 h 96464"/>
                        <a:gd name="connsiteX4" fmla="*/ 3917577 w 3965809"/>
                        <a:gd name="connsiteY4" fmla="*/ 96464 h 96464"/>
                        <a:gd name="connsiteX5" fmla="*/ 157567 w 3965809"/>
                        <a:gd name="connsiteY5" fmla="*/ 91701 h 96464"/>
                        <a:gd name="connsiteX6" fmla="*/ 0 w 3965809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17577 w 3965809"/>
                        <a:gd name="connsiteY3" fmla="*/ 96464 h 96464"/>
                        <a:gd name="connsiteX4" fmla="*/ 157567 w 3965809"/>
                        <a:gd name="connsiteY4" fmla="*/ 91701 h 96464"/>
                        <a:gd name="connsiteX5" fmla="*/ 0 w 3965809"/>
                        <a:gd name="connsiteY5" fmla="*/ 0 h 96464"/>
                        <a:gd name="connsiteX0" fmla="*/ 0 w 4416042"/>
                        <a:gd name="connsiteY0" fmla="*/ 0 h 96464"/>
                        <a:gd name="connsiteX1" fmla="*/ 3949732 w 4416042"/>
                        <a:gd name="connsiteY1" fmla="*/ 0 h 96464"/>
                        <a:gd name="connsiteX2" fmla="*/ 3917577 w 4416042"/>
                        <a:gd name="connsiteY2" fmla="*/ 96464 h 96464"/>
                        <a:gd name="connsiteX3" fmla="*/ 157567 w 4416042"/>
                        <a:gd name="connsiteY3" fmla="*/ 91701 h 96464"/>
                        <a:gd name="connsiteX4" fmla="*/ 0 w 4416042"/>
                        <a:gd name="connsiteY4" fmla="*/ 0 h 96464"/>
                        <a:gd name="connsiteX0" fmla="*/ 0 w 4235248"/>
                        <a:gd name="connsiteY0" fmla="*/ 0 h 96464"/>
                        <a:gd name="connsiteX1" fmla="*/ 3949732 w 4235248"/>
                        <a:gd name="connsiteY1" fmla="*/ 0 h 96464"/>
                        <a:gd name="connsiteX2" fmla="*/ 3917577 w 4235248"/>
                        <a:gd name="connsiteY2" fmla="*/ 96464 h 96464"/>
                        <a:gd name="connsiteX3" fmla="*/ 157567 w 4235248"/>
                        <a:gd name="connsiteY3" fmla="*/ 91701 h 96464"/>
                        <a:gd name="connsiteX4" fmla="*/ 0 w 4235248"/>
                        <a:gd name="connsiteY4" fmla="*/ 0 h 96464"/>
                        <a:gd name="connsiteX0" fmla="*/ 0 w 4211511"/>
                        <a:gd name="connsiteY0" fmla="*/ 0 h 96464"/>
                        <a:gd name="connsiteX1" fmla="*/ 3949732 w 4211511"/>
                        <a:gd name="connsiteY1" fmla="*/ 0 h 96464"/>
                        <a:gd name="connsiteX2" fmla="*/ 3814389 w 4211511"/>
                        <a:gd name="connsiteY2" fmla="*/ 96464 h 96464"/>
                        <a:gd name="connsiteX3" fmla="*/ 157567 w 4211511"/>
                        <a:gd name="connsiteY3" fmla="*/ 91701 h 96464"/>
                        <a:gd name="connsiteX4" fmla="*/ 0 w 4211511"/>
                        <a:gd name="connsiteY4" fmla="*/ 0 h 96464"/>
                        <a:gd name="connsiteX0" fmla="*/ 0 w 3949892"/>
                        <a:gd name="connsiteY0" fmla="*/ 0 h 96464"/>
                        <a:gd name="connsiteX1" fmla="*/ 3949732 w 3949892"/>
                        <a:gd name="connsiteY1" fmla="*/ 0 h 96464"/>
                        <a:gd name="connsiteX2" fmla="*/ 3814389 w 3949892"/>
                        <a:gd name="connsiteY2" fmla="*/ 96464 h 96464"/>
                        <a:gd name="connsiteX3" fmla="*/ 157567 w 3949892"/>
                        <a:gd name="connsiteY3" fmla="*/ 91701 h 96464"/>
                        <a:gd name="connsiteX4" fmla="*/ 0 w 3949892"/>
                        <a:gd name="connsiteY4" fmla="*/ 0 h 96464"/>
                        <a:gd name="connsiteX0" fmla="*/ 0 w 3950482"/>
                        <a:gd name="connsiteY0" fmla="*/ 0 h 98214"/>
                        <a:gd name="connsiteX1" fmla="*/ 3949732 w 3950482"/>
                        <a:gd name="connsiteY1" fmla="*/ 0 h 98214"/>
                        <a:gd name="connsiteX2" fmla="*/ 3814389 w 3950482"/>
                        <a:gd name="connsiteY2" fmla="*/ 96464 h 98214"/>
                        <a:gd name="connsiteX3" fmla="*/ 157567 w 3950482"/>
                        <a:gd name="connsiteY3" fmla="*/ 91701 h 98214"/>
                        <a:gd name="connsiteX4" fmla="*/ 0 w 3950482"/>
                        <a:gd name="connsiteY4" fmla="*/ 0 h 98214"/>
                        <a:gd name="connsiteX0" fmla="*/ 0 w 3954882"/>
                        <a:gd name="connsiteY0" fmla="*/ 0 h 98214"/>
                        <a:gd name="connsiteX1" fmla="*/ 3949732 w 3954882"/>
                        <a:gd name="connsiteY1" fmla="*/ 0 h 98214"/>
                        <a:gd name="connsiteX2" fmla="*/ 3814389 w 3954882"/>
                        <a:gd name="connsiteY2" fmla="*/ 96464 h 98214"/>
                        <a:gd name="connsiteX3" fmla="*/ 157567 w 3954882"/>
                        <a:gd name="connsiteY3" fmla="*/ 91701 h 98214"/>
                        <a:gd name="connsiteX4" fmla="*/ 0 w 3954882"/>
                        <a:gd name="connsiteY4" fmla="*/ 0 h 98214"/>
                        <a:gd name="connsiteX0" fmla="*/ 0 w 4140719"/>
                        <a:gd name="connsiteY0" fmla="*/ 4763 h 107592"/>
                        <a:gd name="connsiteX1" fmla="*/ 3949732 w 4140719"/>
                        <a:gd name="connsiteY1" fmla="*/ 0 h 107592"/>
                        <a:gd name="connsiteX2" fmla="*/ 3814389 w 4140719"/>
                        <a:gd name="connsiteY2" fmla="*/ 101227 h 107592"/>
                        <a:gd name="connsiteX3" fmla="*/ 157567 w 4140719"/>
                        <a:gd name="connsiteY3" fmla="*/ 96464 h 107592"/>
                        <a:gd name="connsiteX4" fmla="*/ 0 w 4140719"/>
                        <a:gd name="connsiteY4" fmla="*/ 4763 h 107592"/>
                        <a:gd name="connsiteX0" fmla="*/ 0 w 4140719"/>
                        <a:gd name="connsiteY0" fmla="*/ 4763 h 101342"/>
                        <a:gd name="connsiteX1" fmla="*/ 3949732 w 4140719"/>
                        <a:gd name="connsiteY1" fmla="*/ 0 h 101342"/>
                        <a:gd name="connsiteX2" fmla="*/ 3814389 w 4140719"/>
                        <a:gd name="connsiteY2" fmla="*/ 101227 h 101342"/>
                        <a:gd name="connsiteX3" fmla="*/ 157567 w 4140719"/>
                        <a:gd name="connsiteY3" fmla="*/ 96464 h 101342"/>
                        <a:gd name="connsiteX4" fmla="*/ 0 w 4140719"/>
                        <a:gd name="connsiteY4" fmla="*/ 4763 h 101342"/>
                        <a:gd name="connsiteX0" fmla="*/ 0 w 3967861"/>
                        <a:gd name="connsiteY0" fmla="*/ 4763 h 102812"/>
                        <a:gd name="connsiteX1" fmla="*/ 3949732 w 3967861"/>
                        <a:gd name="connsiteY1" fmla="*/ 0 h 102812"/>
                        <a:gd name="connsiteX2" fmla="*/ 3814389 w 3967861"/>
                        <a:gd name="connsiteY2" fmla="*/ 101227 h 102812"/>
                        <a:gd name="connsiteX3" fmla="*/ 157567 w 3967861"/>
                        <a:gd name="connsiteY3" fmla="*/ 96464 h 102812"/>
                        <a:gd name="connsiteX4" fmla="*/ 0 w 3967861"/>
                        <a:gd name="connsiteY4" fmla="*/ 4763 h 102812"/>
                        <a:gd name="connsiteX0" fmla="*/ 0 w 3952514"/>
                        <a:gd name="connsiteY0" fmla="*/ 4763 h 102812"/>
                        <a:gd name="connsiteX1" fmla="*/ 3949732 w 3952514"/>
                        <a:gd name="connsiteY1" fmla="*/ 0 h 102812"/>
                        <a:gd name="connsiteX2" fmla="*/ 3814389 w 3952514"/>
                        <a:gd name="connsiteY2" fmla="*/ 101227 h 102812"/>
                        <a:gd name="connsiteX3" fmla="*/ 157567 w 3952514"/>
                        <a:gd name="connsiteY3" fmla="*/ 96464 h 102812"/>
                        <a:gd name="connsiteX4" fmla="*/ 0 w 3952514"/>
                        <a:gd name="connsiteY4" fmla="*/ 4763 h 102812"/>
                        <a:gd name="connsiteX0" fmla="*/ 0 w 3953541"/>
                        <a:gd name="connsiteY0" fmla="*/ 4763 h 102812"/>
                        <a:gd name="connsiteX1" fmla="*/ 3949732 w 3953541"/>
                        <a:gd name="connsiteY1" fmla="*/ 0 h 102812"/>
                        <a:gd name="connsiteX2" fmla="*/ 3814389 w 3953541"/>
                        <a:gd name="connsiteY2" fmla="*/ 101227 h 102812"/>
                        <a:gd name="connsiteX3" fmla="*/ 157567 w 3953541"/>
                        <a:gd name="connsiteY3" fmla="*/ 96464 h 102812"/>
                        <a:gd name="connsiteX4" fmla="*/ 0 w 3953541"/>
                        <a:gd name="connsiteY4" fmla="*/ 4763 h 102812"/>
                        <a:gd name="connsiteX0" fmla="*/ 0 w 3953541"/>
                        <a:gd name="connsiteY0" fmla="*/ 4763 h 102812"/>
                        <a:gd name="connsiteX1" fmla="*/ 3949732 w 3953541"/>
                        <a:gd name="connsiteY1" fmla="*/ 0 h 102812"/>
                        <a:gd name="connsiteX2" fmla="*/ 3814389 w 3953541"/>
                        <a:gd name="connsiteY2" fmla="*/ 101227 h 102812"/>
                        <a:gd name="connsiteX3" fmla="*/ 157567 w 3953541"/>
                        <a:gd name="connsiteY3" fmla="*/ 96464 h 102812"/>
                        <a:gd name="connsiteX4" fmla="*/ 0 w 3953541"/>
                        <a:gd name="connsiteY4" fmla="*/ 4763 h 102812"/>
                        <a:gd name="connsiteX0" fmla="*/ 0 w 3949732"/>
                        <a:gd name="connsiteY0" fmla="*/ 4763 h 102812"/>
                        <a:gd name="connsiteX1" fmla="*/ 3949732 w 3949732"/>
                        <a:gd name="connsiteY1" fmla="*/ 0 h 102812"/>
                        <a:gd name="connsiteX2" fmla="*/ 3814389 w 3949732"/>
                        <a:gd name="connsiteY2" fmla="*/ 101227 h 102812"/>
                        <a:gd name="connsiteX3" fmla="*/ 157567 w 3949732"/>
                        <a:gd name="connsiteY3" fmla="*/ 96464 h 102812"/>
                        <a:gd name="connsiteX4" fmla="*/ 0 w 3949732"/>
                        <a:gd name="connsiteY4" fmla="*/ 4763 h 1028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49732" h="102812">
                          <a:moveTo>
                            <a:pt x="0" y="4763"/>
                          </a:moveTo>
                          <a:lnTo>
                            <a:pt x="3949732" y="0"/>
                          </a:lnTo>
                          <a:cubicBezTo>
                            <a:pt x="3921269" y="49415"/>
                            <a:pt x="3912223" y="77600"/>
                            <a:pt x="3814389" y="101227"/>
                          </a:cubicBezTo>
                          <a:cubicBezTo>
                            <a:pt x="3615749" y="106192"/>
                            <a:pt x="1376508" y="98052"/>
                            <a:pt x="157567" y="96464"/>
                          </a:cubicBezTo>
                          <a:cubicBezTo>
                            <a:pt x="43858" y="72838"/>
                            <a:pt x="2971" y="13695"/>
                            <a:pt x="0" y="476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260" name="Group 259">
                    <a:extLst>
                      <a:ext uri="{FF2B5EF4-FFF2-40B4-BE49-F238E27FC236}">
                        <a16:creationId xmlns:a16="http://schemas.microsoft.com/office/drawing/2014/main" id="{8FBA29D4-F5F4-4964-9CE9-373B81CD67F3}"/>
                      </a:ext>
                    </a:extLst>
                  </p:cNvPr>
                  <p:cNvGrpSpPr/>
                  <p:nvPr/>
                </p:nvGrpSpPr>
                <p:grpSpPr>
                  <a:xfrm>
                    <a:off x="-571796" y="3917872"/>
                    <a:ext cx="588901" cy="343249"/>
                    <a:chOff x="11780774" y="6292409"/>
                    <a:chExt cx="518383" cy="373899"/>
                  </a:xfrm>
                </p:grpSpPr>
                <p:sp>
                  <p:nvSpPr>
                    <p:cNvPr id="261" name="Rectangle 260">
                      <a:extLst>
                        <a:ext uri="{FF2B5EF4-FFF2-40B4-BE49-F238E27FC236}">
                          <a16:creationId xmlns:a16="http://schemas.microsoft.com/office/drawing/2014/main" id="{0F80C8E7-5FBC-4DD8-8EFC-0C8D3C189D4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780775" y="6292409"/>
                      <a:ext cx="518382" cy="373899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2" name="Rectangle 261">
                      <a:extLst>
                        <a:ext uri="{FF2B5EF4-FFF2-40B4-BE49-F238E27FC236}">
                          <a16:creationId xmlns:a16="http://schemas.microsoft.com/office/drawing/2014/main" id="{3BF66DDB-0A38-4130-9E9D-335CD043D5E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07521" y="6336304"/>
                      <a:ext cx="291635" cy="317698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3" name="Rectangle 262">
                      <a:extLst>
                        <a:ext uri="{FF2B5EF4-FFF2-40B4-BE49-F238E27FC236}">
                          <a16:creationId xmlns:a16="http://schemas.microsoft.com/office/drawing/2014/main" id="{E2AA6964-F5F9-4030-BA55-5B8EA4AC9AA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780775" y="6292410"/>
                      <a:ext cx="518382" cy="84822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4" name="Rectangle 263">
                      <a:extLst>
                        <a:ext uri="{FF2B5EF4-FFF2-40B4-BE49-F238E27FC236}">
                          <a16:creationId xmlns:a16="http://schemas.microsoft.com/office/drawing/2014/main" id="{0D2EED7B-EA26-4120-98F3-5AE49B4D4F8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780774" y="6427712"/>
                      <a:ext cx="231247" cy="49801"/>
                    </a:xfrm>
                    <a:prstGeom prst="rect">
                      <a:avLst/>
                    </a:prstGeom>
                    <a:solidFill>
                      <a:srgbClr val="1C8BAD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5" name="Rounded Rectangle 203">
                      <a:extLst>
                        <a:ext uri="{FF2B5EF4-FFF2-40B4-BE49-F238E27FC236}">
                          <a16:creationId xmlns:a16="http://schemas.microsoft.com/office/drawing/2014/main" id="{E56E3F7D-7B03-4F5A-8364-A6603FA6C15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23779" y="6427712"/>
                      <a:ext cx="210879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6" name="Rounded Rectangle 204">
                      <a:extLst>
                        <a:ext uri="{FF2B5EF4-FFF2-40B4-BE49-F238E27FC236}">
                          <a16:creationId xmlns:a16="http://schemas.microsoft.com/office/drawing/2014/main" id="{694BC06E-6351-49F3-9CCC-66A0684374E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23779" y="6482254"/>
                      <a:ext cx="210879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7" name="Rounded Rectangle 205">
                      <a:extLst>
                        <a:ext uri="{FF2B5EF4-FFF2-40B4-BE49-F238E27FC236}">
                          <a16:creationId xmlns:a16="http://schemas.microsoft.com/office/drawing/2014/main" id="{710F783C-31AF-461F-8CF6-25DECEAEC09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13407" y="6541679"/>
                      <a:ext cx="148745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27" name="Group 226">
                  <a:extLst>
                    <a:ext uri="{FF2B5EF4-FFF2-40B4-BE49-F238E27FC236}">
                      <a16:creationId xmlns:a16="http://schemas.microsoft.com/office/drawing/2014/main" id="{01475957-BEED-4BA8-9723-0DAFFE9BAF80}"/>
                    </a:ext>
                  </a:extLst>
                </p:cNvPr>
                <p:cNvGrpSpPr/>
                <p:nvPr/>
              </p:nvGrpSpPr>
              <p:grpSpPr>
                <a:xfrm>
                  <a:off x="959876" y="3055549"/>
                  <a:ext cx="217476" cy="328226"/>
                  <a:chOff x="-296232" y="3492549"/>
                  <a:chExt cx="211588" cy="319338"/>
                </a:xfrm>
              </p:grpSpPr>
              <p:sp>
                <p:nvSpPr>
                  <p:cNvPr id="249" name="Rounded Rectangle 182">
                    <a:extLst>
                      <a:ext uri="{FF2B5EF4-FFF2-40B4-BE49-F238E27FC236}">
                        <a16:creationId xmlns:a16="http://schemas.microsoft.com/office/drawing/2014/main" id="{F5F3F543-F327-460B-828F-277AA8731BAA}"/>
                      </a:ext>
                    </a:extLst>
                  </p:cNvPr>
                  <p:cNvSpPr/>
                  <p:nvPr/>
                </p:nvSpPr>
                <p:spPr>
                  <a:xfrm>
                    <a:off x="-296232" y="3492549"/>
                    <a:ext cx="211588" cy="319338"/>
                  </a:xfrm>
                  <a:prstGeom prst="roundRect">
                    <a:avLst>
                      <a:gd name="adj" fmla="val 6467"/>
                    </a:avLst>
                  </a:prstGeom>
                  <a:solidFill>
                    <a:srgbClr val="B3B4B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50" name="Oval 249">
                    <a:extLst>
                      <a:ext uri="{FF2B5EF4-FFF2-40B4-BE49-F238E27FC236}">
                        <a16:creationId xmlns:a16="http://schemas.microsoft.com/office/drawing/2014/main" id="{63E25C2A-5F07-4E5B-889F-AF632F76151B}"/>
                      </a:ext>
                    </a:extLst>
                  </p:cNvPr>
                  <p:cNvSpPr/>
                  <p:nvPr/>
                </p:nvSpPr>
                <p:spPr>
                  <a:xfrm>
                    <a:off x="-204881" y="3775409"/>
                    <a:ext cx="28885" cy="2811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sp>
                <p:nvSpPr>
                  <p:cNvPr id="251" name="Rounded Rectangle 184">
                    <a:extLst>
                      <a:ext uri="{FF2B5EF4-FFF2-40B4-BE49-F238E27FC236}">
                        <a16:creationId xmlns:a16="http://schemas.microsoft.com/office/drawing/2014/main" id="{0116EA1A-FC6B-46FF-8B10-DCCF2330353E}"/>
                      </a:ext>
                    </a:extLst>
                  </p:cNvPr>
                  <p:cNvSpPr/>
                  <p:nvPr/>
                </p:nvSpPr>
                <p:spPr>
                  <a:xfrm>
                    <a:off x="-228162" y="3504194"/>
                    <a:ext cx="75447" cy="937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grpSp>
                <p:nvGrpSpPr>
                  <p:cNvPr id="252" name="Group 251">
                    <a:extLst>
                      <a:ext uri="{FF2B5EF4-FFF2-40B4-BE49-F238E27FC236}">
                        <a16:creationId xmlns:a16="http://schemas.microsoft.com/office/drawing/2014/main" id="{FA7128D3-A75A-4F95-8F3E-EC913EB4BB00}"/>
                      </a:ext>
                    </a:extLst>
                  </p:cNvPr>
                  <p:cNvGrpSpPr/>
                  <p:nvPr/>
                </p:nvGrpSpPr>
                <p:grpSpPr>
                  <a:xfrm>
                    <a:off x="-267082" y="3531358"/>
                    <a:ext cx="152122" cy="225695"/>
                    <a:chOff x="11279466" y="5630123"/>
                    <a:chExt cx="137117" cy="225695"/>
                  </a:xfrm>
                </p:grpSpPr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60A0C68D-7F69-4C3E-9299-E803293D80B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79466" y="5630123"/>
                      <a:ext cx="137117" cy="22569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4" name="Rectangle 253">
                      <a:extLst>
                        <a:ext uri="{FF2B5EF4-FFF2-40B4-BE49-F238E27FC236}">
                          <a16:creationId xmlns:a16="http://schemas.microsoft.com/office/drawing/2014/main" id="{815E338F-05E5-4E81-B2B4-92895942416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79466" y="5630123"/>
                      <a:ext cx="137117" cy="45719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5" name="Rounded Rectangle 195">
                      <a:extLst>
                        <a:ext uri="{FF2B5EF4-FFF2-40B4-BE49-F238E27FC236}">
                          <a16:creationId xmlns:a16="http://schemas.microsoft.com/office/drawing/2014/main" id="{531E9CBF-633F-44FD-9EB6-DD8B2812069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786471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6" name="Rounded Rectangle 196">
                      <a:extLst>
                        <a:ext uri="{FF2B5EF4-FFF2-40B4-BE49-F238E27FC236}">
                          <a16:creationId xmlns:a16="http://schemas.microsoft.com/office/drawing/2014/main" id="{EACFF83E-0C58-46D0-BE37-2CD74EE9692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817696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7" name="Rounded Rectangle 197">
                      <a:extLst>
                        <a:ext uri="{FF2B5EF4-FFF2-40B4-BE49-F238E27FC236}">
                          <a16:creationId xmlns:a16="http://schemas.microsoft.com/office/drawing/2014/main" id="{52D302AC-4120-402A-B713-A7114E2827C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745403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8" name="Rounded Rectangle 198">
                      <a:extLst>
                        <a:ext uri="{FF2B5EF4-FFF2-40B4-BE49-F238E27FC236}">
                          <a16:creationId xmlns:a16="http://schemas.microsoft.com/office/drawing/2014/main" id="{8372C914-429F-490E-BC4A-D2022F9FBC1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711088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212846DB-2FDC-4AEC-B3AE-C87B772DC069}"/>
                    </a:ext>
                  </a:extLst>
                </p:cNvPr>
                <p:cNvGrpSpPr/>
                <p:nvPr/>
              </p:nvGrpSpPr>
              <p:grpSpPr>
                <a:xfrm>
                  <a:off x="505834" y="3069727"/>
                  <a:ext cx="408640" cy="294744"/>
                  <a:chOff x="505834" y="3069727"/>
                  <a:chExt cx="408640" cy="294744"/>
                </a:xfrm>
              </p:grpSpPr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D230FC90-3AE7-4DA2-9DBA-1AF49A1A17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834" y="3069727"/>
                    <a:ext cx="408640" cy="294744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0F6B3EE2-FBED-402B-8D05-D548A3547D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6207" y="3104329"/>
                    <a:ext cx="268267" cy="250441"/>
                  </a:xfrm>
                  <a:prstGeom prst="rect">
                    <a:avLst/>
                  </a:prstGeom>
                  <a:solidFill>
                    <a:srgbClr val="F2F2F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14F8667B-9526-4089-B779-FBBF96EB18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834" y="3069728"/>
                    <a:ext cx="408640" cy="66865"/>
                  </a:xfrm>
                  <a:prstGeom prst="rect">
                    <a:avLst/>
                  </a:prstGeom>
                  <a:solidFill>
                    <a:srgbClr val="59B4D9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7A587CBC-1C09-4887-AA0D-DE866B6786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834" y="3176386"/>
                    <a:ext cx="140372" cy="35978"/>
                  </a:xfrm>
                  <a:prstGeom prst="rect">
                    <a:avLst/>
                  </a:prstGeom>
                  <a:solidFill>
                    <a:srgbClr val="1C8BAD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6" name="Rounded Rectangle 176">
                    <a:extLst>
                      <a:ext uri="{FF2B5EF4-FFF2-40B4-BE49-F238E27FC236}">
                        <a16:creationId xmlns:a16="http://schemas.microsoft.com/office/drawing/2014/main" id="{584ABD9E-82E9-429A-90E8-A24BFDC878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648" y="3176386"/>
                    <a:ext cx="193981" cy="138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2B2B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7" name="Rounded Rectangle 177">
                    <a:extLst>
                      <a:ext uri="{FF2B5EF4-FFF2-40B4-BE49-F238E27FC236}">
                        <a16:creationId xmlns:a16="http://schemas.microsoft.com/office/drawing/2014/main" id="{C1BD37EF-FAB3-48E7-8FAB-471EFA8EDF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648" y="3219382"/>
                    <a:ext cx="193981" cy="138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2B2B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8" name="Rounded Rectangle 178">
                    <a:extLst>
                      <a:ext uri="{FF2B5EF4-FFF2-40B4-BE49-F238E27FC236}">
                        <a16:creationId xmlns:a16="http://schemas.microsoft.com/office/drawing/2014/main" id="{F7EFD3E1-5F0A-42D0-B4AB-6C978B11C29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648" y="3266226"/>
                    <a:ext cx="136825" cy="138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2B2B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29" name="Freeform 179">
                  <a:extLst>
                    <a:ext uri="{FF2B5EF4-FFF2-40B4-BE49-F238E27FC236}">
                      <a16:creationId xmlns:a16="http://schemas.microsoft.com/office/drawing/2014/main" id="{86B48F98-BAC8-4D11-BD71-CBC743B32E9B}"/>
                    </a:ext>
                  </a:extLst>
                </p:cNvPr>
                <p:cNvSpPr/>
                <p:nvPr/>
              </p:nvSpPr>
              <p:spPr bwMode="auto">
                <a:xfrm>
                  <a:off x="493618" y="3063740"/>
                  <a:ext cx="437426" cy="318180"/>
                </a:xfrm>
                <a:custGeom>
                  <a:avLst/>
                  <a:gdLst>
                    <a:gd name="connsiteX0" fmla="*/ 113996 w 1443376"/>
                    <a:gd name="connsiteY0" fmla="*/ 100428 h 1049902"/>
                    <a:gd name="connsiteX1" fmla="*/ 113996 w 1443376"/>
                    <a:gd name="connsiteY1" fmla="*/ 931686 h 1049902"/>
                    <a:gd name="connsiteX2" fmla="*/ 1329379 w 1443376"/>
                    <a:gd name="connsiteY2" fmla="*/ 931686 h 1049902"/>
                    <a:gd name="connsiteX3" fmla="*/ 1329379 w 1443376"/>
                    <a:gd name="connsiteY3" fmla="*/ 100428 h 1049902"/>
                    <a:gd name="connsiteX4" fmla="*/ 89053 w 1443376"/>
                    <a:gd name="connsiteY4" fmla="*/ 0 h 1049902"/>
                    <a:gd name="connsiteX5" fmla="*/ 1354323 w 1443376"/>
                    <a:gd name="connsiteY5" fmla="*/ 0 h 1049902"/>
                    <a:gd name="connsiteX6" fmla="*/ 1443376 w 1443376"/>
                    <a:gd name="connsiteY6" fmla="*/ 89053 h 1049902"/>
                    <a:gd name="connsiteX7" fmla="*/ 1443376 w 1443376"/>
                    <a:gd name="connsiteY7" fmla="*/ 960849 h 1049902"/>
                    <a:gd name="connsiteX8" fmla="*/ 1354323 w 1443376"/>
                    <a:gd name="connsiteY8" fmla="*/ 1049902 h 1049902"/>
                    <a:gd name="connsiteX9" fmla="*/ 89053 w 1443376"/>
                    <a:gd name="connsiteY9" fmla="*/ 1049902 h 1049902"/>
                    <a:gd name="connsiteX10" fmla="*/ 0 w 1443376"/>
                    <a:gd name="connsiteY10" fmla="*/ 960849 h 1049902"/>
                    <a:gd name="connsiteX11" fmla="*/ 0 w 1443376"/>
                    <a:gd name="connsiteY11" fmla="*/ 89053 h 1049902"/>
                    <a:gd name="connsiteX12" fmla="*/ 89053 w 1443376"/>
                    <a:gd name="connsiteY12" fmla="*/ 0 h 104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3376" h="1049902">
                      <a:moveTo>
                        <a:pt x="113996" y="100428"/>
                      </a:moveTo>
                      <a:lnTo>
                        <a:pt x="113996" y="931686"/>
                      </a:lnTo>
                      <a:lnTo>
                        <a:pt x="1329379" y="931686"/>
                      </a:lnTo>
                      <a:lnTo>
                        <a:pt x="1329379" y="100428"/>
                      </a:lnTo>
                      <a:close/>
                      <a:moveTo>
                        <a:pt x="89053" y="0"/>
                      </a:moveTo>
                      <a:lnTo>
                        <a:pt x="1354323" y="0"/>
                      </a:lnTo>
                      <a:cubicBezTo>
                        <a:pt x="1403506" y="0"/>
                        <a:pt x="1443376" y="39870"/>
                        <a:pt x="1443376" y="89053"/>
                      </a:cubicBezTo>
                      <a:lnTo>
                        <a:pt x="1443376" y="960849"/>
                      </a:lnTo>
                      <a:cubicBezTo>
                        <a:pt x="1443376" y="1010032"/>
                        <a:pt x="1403506" y="1049902"/>
                        <a:pt x="1354323" y="1049902"/>
                      </a:cubicBezTo>
                      <a:lnTo>
                        <a:pt x="89053" y="1049902"/>
                      </a:lnTo>
                      <a:cubicBezTo>
                        <a:pt x="39870" y="1049902"/>
                        <a:pt x="0" y="1010032"/>
                        <a:pt x="0" y="960849"/>
                      </a:cubicBezTo>
                      <a:lnTo>
                        <a:pt x="0" y="89053"/>
                      </a:lnTo>
                      <a:cubicBezTo>
                        <a:pt x="0" y="39870"/>
                        <a:pt x="39870" y="0"/>
                        <a:pt x="89053" y="0"/>
                      </a:cubicBezTo>
                      <a:close/>
                    </a:path>
                  </a:pathLst>
                </a:custGeom>
                <a:solidFill>
                  <a:srgbClr val="B3B4B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8170D191-598A-4CCF-BAC3-9251043A2B99}"/>
                    </a:ext>
                  </a:extLst>
                </p:cNvPr>
                <p:cNvGrpSpPr/>
                <p:nvPr/>
              </p:nvGrpSpPr>
              <p:grpSpPr>
                <a:xfrm>
                  <a:off x="501923" y="3414781"/>
                  <a:ext cx="268776" cy="244565"/>
                  <a:chOff x="501923" y="3414781"/>
                  <a:chExt cx="268776" cy="244565"/>
                </a:xfrm>
              </p:grpSpPr>
              <p:sp>
                <p:nvSpPr>
                  <p:cNvPr id="231" name="Rounded Rectangle 182">
                    <a:extLst>
                      <a:ext uri="{FF2B5EF4-FFF2-40B4-BE49-F238E27FC236}">
                        <a16:creationId xmlns:a16="http://schemas.microsoft.com/office/drawing/2014/main" id="{B01CE9A1-3952-4D43-94FD-9BD4A9E4FC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14028" y="3402676"/>
                    <a:ext cx="244565" cy="268776"/>
                  </a:xfrm>
                  <a:prstGeom prst="roundRect">
                    <a:avLst>
                      <a:gd name="adj" fmla="val 6467"/>
                    </a:avLst>
                  </a:prstGeom>
                  <a:solidFill>
                    <a:srgbClr val="B3B4B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FEC83DA2-C6AC-4509-BB83-0EDD6C9A4401}"/>
                      </a:ext>
                    </a:extLst>
                  </p:cNvPr>
                  <p:cNvSpPr/>
                  <p:nvPr/>
                </p:nvSpPr>
                <p:spPr>
                  <a:xfrm>
                    <a:off x="625239" y="3634136"/>
                    <a:ext cx="22143" cy="2155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sp>
                <p:nvSpPr>
                  <p:cNvPr id="233" name="Rounded Rectangle 184">
                    <a:extLst>
                      <a:ext uri="{FF2B5EF4-FFF2-40B4-BE49-F238E27FC236}">
                        <a16:creationId xmlns:a16="http://schemas.microsoft.com/office/drawing/2014/main" id="{0091246C-5F4B-4F91-B80C-CAEAF572DAB4}"/>
                      </a:ext>
                    </a:extLst>
                  </p:cNvPr>
                  <p:cNvSpPr/>
                  <p:nvPr/>
                </p:nvSpPr>
                <p:spPr>
                  <a:xfrm>
                    <a:off x="607392" y="3426226"/>
                    <a:ext cx="57836" cy="718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grpSp>
                <p:nvGrpSpPr>
                  <p:cNvPr id="234" name="Group 233">
                    <a:extLst>
                      <a:ext uri="{FF2B5EF4-FFF2-40B4-BE49-F238E27FC236}">
                        <a16:creationId xmlns:a16="http://schemas.microsoft.com/office/drawing/2014/main" id="{C4858006-042A-466F-B8C8-C58138E0A335}"/>
                      </a:ext>
                    </a:extLst>
                  </p:cNvPr>
                  <p:cNvGrpSpPr/>
                  <p:nvPr/>
                </p:nvGrpSpPr>
                <p:grpSpPr>
                  <a:xfrm>
                    <a:off x="518311" y="3459175"/>
                    <a:ext cx="235999" cy="157484"/>
                    <a:chOff x="505834" y="3069727"/>
                    <a:chExt cx="408640" cy="294744"/>
                  </a:xfrm>
                </p:grpSpPr>
                <p:sp>
                  <p:nvSpPr>
                    <p:cNvPr id="235" name="Rectangle 234">
                      <a:extLst>
                        <a:ext uri="{FF2B5EF4-FFF2-40B4-BE49-F238E27FC236}">
                          <a16:creationId xmlns:a16="http://schemas.microsoft.com/office/drawing/2014/main" id="{7DB44089-435F-4665-94AB-B1F98ABC2A7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5834" y="3069727"/>
                      <a:ext cx="408640" cy="294744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6" name="Rectangle 235">
                      <a:extLst>
                        <a:ext uri="{FF2B5EF4-FFF2-40B4-BE49-F238E27FC236}">
                          <a16:creationId xmlns:a16="http://schemas.microsoft.com/office/drawing/2014/main" id="{6D456A9A-4E11-47D3-9E98-B9C867C895E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46207" y="3104329"/>
                      <a:ext cx="268267" cy="250441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7" name="Rectangle 236">
                      <a:extLst>
                        <a:ext uri="{FF2B5EF4-FFF2-40B4-BE49-F238E27FC236}">
                          <a16:creationId xmlns:a16="http://schemas.microsoft.com/office/drawing/2014/main" id="{4D1A7FD4-1D99-4649-B352-BFD1D27144B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5834" y="3069728"/>
                      <a:ext cx="408640" cy="6686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8" name="Rectangle 237">
                      <a:extLst>
                        <a:ext uri="{FF2B5EF4-FFF2-40B4-BE49-F238E27FC236}">
                          <a16:creationId xmlns:a16="http://schemas.microsoft.com/office/drawing/2014/main" id="{E9ECE443-606F-435C-9A71-3448D6BF035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5834" y="3176386"/>
                      <a:ext cx="140372" cy="35978"/>
                    </a:xfrm>
                    <a:prstGeom prst="rect">
                      <a:avLst/>
                    </a:prstGeom>
                    <a:solidFill>
                      <a:srgbClr val="1C8BAD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9" name="Rounded Rectangle 176">
                      <a:extLst>
                        <a:ext uri="{FF2B5EF4-FFF2-40B4-BE49-F238E27FC236}">
                          <a16:creationId xmlns:a16="http://schemas.microsoft.com/office/drawing/2014/main" id="{45A4F350-E0D7-49A8-9AE2-A121AAFE3B9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648" y="3176386"/>
                      <a:ext cx="193981" cy="138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40" name="Rounded Rectangle 177">
                      <a:extLst>
                        <a:ext uri="{FF2B5EF4-FFF2-40B4-BE49-F238E27FC236}">
                          <a16:creationId xmlns:a16="http://schemas.microsoft.com/office/drawing/2014/main" id="{A1D5E8C1-23BF-4450-BFF1-16D2AA09ACE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648" y="3219382"/>
                      <a:ext cx="193981" cy="138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41" name="Rounded Rectangle 178">
                      <a:extLst>
                        <a:ext uri="{FF2B5EF4-FFF2-40B4-BE49-F238E27FC236}">
                          <a16:creationId xmlns:a16="http://schemas.microsoft.com/office/drawing/2014/main" id="{41AB3C6C-7CD3-4BF1-88B1-A7117122F7A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648" y="3266226"/>
                      <a:ext cx="136825" cy="138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073DEA26-9FCC-487D-9A38-9F84548B2BD0}"/>
              </a:ext>
            </a:extLst>
          </p:cNvPr>
          <p:cNvGrpSpPr/>
          <p:nvPr userDrawn="1"/>
        </p:nvGrpSpPr>
        <p:grpSpPr>
          <a:xfrm>
            <a:off x="44538" y="3320334"/>
            <a:ext cx="1475072" cy="726137"/>
            <a:chOff x="-36576" y="2104220"/>
            <a:chExt cx="1475072" cy="726138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0F4C51C2-B7DB-4B1B-8179-886694A8DE95}"/>
                </a:ext>
              </a:extLst>
            </p:cNvPr>
            <p:cNvSpPr txBox="1"/>
            <p:nvPr/>
          </p:nvSpPr>
          <p:spPr>
            <a:xfrm>
              <a:off x="-36576" y="2462828"/>
              <a:ext cx="1475072" cy="36753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r>
                <a:rPr lang="en-US" sz="900" dirty="0"/>
                <a:t>LOGS, FILES AND MEDIA</a:t>
              </a:r>
              <a:br>
                <a:rPr lang="en-US" sz="900" dirty="0"/>
              </a:br>
              <a:r>
                <a:rPr lang="en-US" sz="900" dirty="0"/>
                <a:t>(UNSTRUCTURED)</a:t>
              </a:r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E3CBB1F9-62CE-41B4-87CE-8C4B7664640A}"/>
                </a:ext>
              </a:extLst>
            </p:cNvPr>
            <p:cNvGrpSpPr/>
            <p:nvPr/>
          </p:nvGrpSpPr>
          <p:grpSpPr>
            <a:xfrm>
              <a:off x="130992" y="2104220"/>
              <a:ext cx="1139936" cy="311980"/>
              <a:chOff x="149010" y="2104220"/>
              <a:chExt cx="1139936" cy="311980"/>
            </a:xfrm>
          </p:grpSpPr>
          <p:pic>
            <p:nvPicPr>
              <p:cNvPr id="287" name="Graphic 286">
                <a:extLst>
                  <a:ext uri="{FF2B5EF4-FFF2-40B4-BE49-F238E27FC236}">
                    <a16:creationId xmlns:a16="http://schemas.microsoft.com/office/drawing/2014/main" id="{65C686C7-6C7A-4AD8-98BA-86DA3B3E5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9010" y="2124261"/>
                <a:ext cx="271899" cy="271899"/>
              </a:xfrm>
              <a:prstGeom prst="rect">
                <a:avLst/>
              </a:prstGeom>
            </p:spPr>
          </p:pic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FB1EC7C-1443-4134-AE04-4ADB0118A7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3186" y="2124302"/>
                <a:ext cx="246905" cy="271816"/>
              </a:xfrm>
              <a:custGeom>
                <a:avLst/>
                <a:gdLst>
                  <a:gd name="connsiteX0" fmla="*/ 421762 w 1860554"/>
                  <a:gd name="connsiteY0" fmla="*/ 1423915 h 2048273"/>
                  <a:gd name="connsiteX1" fmla="*/ 1108860 w 1860554"/>
                  <a:gd name="connsiteY1" fmla="*/ 1423915 h 2048273"/>
                  <a:gd name="connsiteX2" fmla="*/ 1177570 w 1860554"/>
                  <a:gd name="connsiteY2" fmla="*/ 1492624 h 2048273"/>
                  <a:gd name="connsiteX3" fmla="*/ 1177567 w 1860554"/>
                  <a:gd name="connsiteY3" fmla="*/ 1492624 h 2048273"/>
                  <a:gd name="connsiteX4" fmla="*/ 1108857 w 1860554"/>
                  <a:gd name="connsiteY4" fmla="*/ 1561334 h 2048273"/>
                  <a:gd name="connsiteX5" fmla="*/ 421762 w 1860554"/>
                  <a:gd name="connsiteY5" fmla="*/ 1561331 h 2048273"/>
                  <a:gd name="connsiteX6" fmla="*/ 373178 w 1860554"/>
                  <a:gd name="connsiteY6" fmla="*/ 1541205 h 2048273"/>
                  <a:gd name="connsiteX7" fmla="*/ 353052 w 1860554"/>
                  <a:gd name="connsiteY7" fmla="*/ 1492624 h 2048273"/>
                  <a:gd name="connsiteX8" fmla="*/ 373178 w 1860554"/>
                  <a:gd name="connsiteY8" fmla="*/ 1444041 h 2048273"/>
                  <a:gd name="connsiteX9" fmla="*/ 421762 w 1860554"/>
                  <a:gd name="connsiteY9" fmla="*/ 1423915 h 2048273"/>
                  <a:gd name="connsiteX10" fmla="*/ 421762 w 1860554"/>
                  <a:gd name="connsiteY10" fmla="*/ 1063754 h 2048273"/>
                  <a:gd name="connsiteX11" fmla="*/ 1383699 w 1860554"/>
                  <a:gd name="connsiteY11" fmla="*/ 1063754 h 2048273"/>
                  <a:gd name="connsiteX12" fmla="*/ 1452408 w 1860554"/>
                  <a:gd name="connsiteY12" fmla="*/ 1132464 h 2048273"/>
                  <a:gd name="connsiteX13" fmla="*/ 1452405 w 1860554"/>
                  <a:gd name="connsiteY13" fmla="*/ 1132464 h 2048273"/>
                  <a:gd name="connsiteX14" fmla="*/ 1383696 w 1860554"/>
                  <a:gd name="connsiteY14" fmla="*/ 1201174 h 2048273"/>
                  <a:gd name="connsiteX15" fmla="*/ 421762 w 1860554"/>
                  <a:gd name="connsiteY15" fmla="*/ 1201171 h 2048273"/>
                  <a:gd name="connsiteX16" fmla="*/ 373178 w 1860554"/>
                  <a:gd name="connsiteY16" fmla="*/ 1181048 h 2048273"/>
                  <a:gd name="connsiteX17" fmla="*/ 353052 w 1860554"/>
                  <a:gd name="connsiteY17" fmla="*/ 1132464 h 2048273"/>
                  <a:gd name="connsiteX18" fmla="*/ 373178 w 1860554"/>
                  <a:gd name="connsiteY18" fmla="*/ 1083880 h 2048273"/>
                  <a:gd name="connsiteX19" fmla="*/ 421762 w 1860554"/>
                  <a:gd name="connsiteY19" fmla="*/ 1063754 h 2048273"/>
                  <a:gd name="connsiteX20" fmla="*/ 421762 w 1860554"/>
                  <a:gd name="connsiteY20" fmla="*/ 731598 h 2048273"/>
                  <a:gd name="connsiteX21" fmla="*/ 1383699 w 1860554"/>
                  <a:gd name="connsiteY21" fmla="*/ 731598 h 2048273"/>
                  <a:gd name="connsiteX22" fmla="*/ 1452408 w 1860554"/>
                  <a:gd name="connsiteY22" fmla="*/ 800308 h 2048273"/>
                  <a:gd name="connsiteX23" fmla="*/ 1452405 w 1860554"/>
                  <a:gd name="connsiteY23" fmla="*/ 800308 h 2048273"/>
                  <a:gd name="connsiteX24" fmla="*/ 1383696 w 1860554"/>
                  <a:gd name="connsiteY24" fmla="*/ 869017 h 2048273"/>
                  <a:gd name="connsiteX25" fmla="*/ 421762 w 1860554"/>
                  <a:gd name="connsiteY25" fmla="*/ 869014 h 2048273"/>
                  <a:gd name="connsiteX26" fmla="*/ 373178 w 1860554"/>
                  <a:gd name="connsiteY26" fmla="*/ 848888 h 2048273"/>
                  <a:gd name="connsiteX27" fmla="*/ 353052 w 1860554"/>
                  <a:gd name="connsiteY27" fmla="*/ 800305 h 2048273"/>
                  <a:gd name="connsiteX28" fmla="*/ 373178 w 1860554"/>
                  <a:gd name="connsiteY28" fmla="*/ 751724 h 2048273"/>
                  <a:gd name="connsiteX29" fmla="*/ 421762 w 1860554"/>
                  <a:gd name="connsiteY29" fmla="*/ 731598 h 2048273"/>
                  <a:gd name="connsiteX30" fmla="*/ 84508 w 1860554"/>
                  <a:gd name="connsiteY30" fmla="*/ 84508 h 2048273"/>
                  <a:gd name="connsiteX31" fmla="*/ 84508 w 1860554"/>
                  <a:gd name="connsiteY31" fmla="*/ 1963766 h 2048273"/>
                  <a:gd name="connsiteX32" fmla="*/ 1774839 w 1860554"/>
                  <a:gd name="connsiteY32" fmla="*/ 1963766 h 2048273"/>
                  <a:gd name="connsiteX33" fmla="*/ 1774839 w 1860554"/>
                  <a:gd name="connsiteY33" fmla="*/ 457520 h 2048273"/>
                  <a:gd name="connsiteX34" fmla="*/ 1416529 w 1860554"/>
                  <a:gd name="connsiteY34" fmla="*/ 457520 h 2048273"/>
                  <a:gd name="connsiteX35" fmla="*/ 1416529 w 1860554"/>
                  <a:gd name="connsiteY35" fmla="*/ 84508 h 2048273"/>
                  <a:gd name="connsiteX36" fmla="*/ 0 w 1860554"/>
                  <a:gd name="connsiteY36" fmla="*/ 0 h 2048273"/>
                  <a:gd name="connsiteX37" fmla="*/ 1441077 w 1860554"/>
                  <a:gd name="connsiteY37" fmla="*/ 0 h 2048273"/>
                  <a:gd name="connsiteX38" fmla="*/ 1860554 w 1860554"/>
                  <a:gd name="connsiteY38" fmla="*/ 419477 h 2048273"/>
                  <a:gd name="connsiteX39" fmla="*/ 1860554 w 1860554"/>
                  <a:gd name="connsiteY39" fmla="*/ 452507 h 2048273"/>
                  <a:gd name="connsiteX40" fmla="*/ 1859346 w 1860554"/>
                  <a:gd name="connsiteY40" fmla="*/ 452507 h 2048273"/>
                  <a:gd name="connsiteX41" fmla="*/ 1859346 w 1860554"/>
                  <a:gd name="connsiteY41" fmla="*/ 2048273 h 2048273"/>
                  <a:gd name="connsiteX42" fmla="*/ 0 w 1860554"/>
                  <a:gd name="connsiteY42" fmla="*/ 2048273 h 2048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860554" h="2048273">
                    <a:moveTo>
                      <a:pt x="421762" y="1423915"/>
                    </a:moveTo>
                    <a:lnTo>
                      <a:pt x="1108860" y="1423915"/>
                    </a:lnTo>
                    <a:cubicBezTo>
                      <a:pt x="1146807" y="1423915"/>
                      <a:pt x="1177570" y="1454678"/>
                      <a:pt x="1177570" y="1492624"/>
                    </a:cubicBezTo>
                    <a:lnTo>
                      <a:pt x="1177567" y="1492624"/>
                    </a:lnTo>
                    <a:cubicBezTo>
                      <a:pt x="1177567" y="1530571"/>
                      <a:pt x="1146804" y="1561334"/>
                      <a:pt x="1108857" y="1561334"/>
                    </a:cubicBezTo>
                    <a:lnTo>
                      <a:pt x="421762" y="1561331"/>
                    </a:lnTo>
                    <a:cubicBezTo>
                      <a:pt x="402790" y="1561331"/>
                      <a:pt x="385612" y="1553639"/>
                      <a:pt x="373178" y="1541205"/>
                    </a:cubicBezTo>
                    <a:lnTo>
                      <a:pt x="353052" y="1492624"/>
                    </a:lnTo>
                    <a:lnTo>
                      <a:pt x="373178" y="1444041"/>
                    </a:lnTo>
                    <a:cubicBezTo>
                      <a:pt x="385612" y="1431606"/>
                      <a:pt x="402790" y="1423915"/>
                      <a:pt x="421762" y="1423915"/>
                    </a:cubicBezTo>
                    <a:close/>
                    <a:moveTo>
                      <a:pt x="421762" y="1063754"/>
                    </a:moveTo>
                    <a:lnTo>
                      <a:pt x="1383699" y="1063754"/>
                    </a:lnTo>
                    <a:cubicBezTo>
                      <a:pt x="1421645" y="1063754"/>
                      <a:pt x="1452408" y="1094517"/>
                      <a:pt x="1452408" y="1132464"/>
                    </a:cubicBezTo>
                    <a:lnTo>
                      <a:pt x="1452405" y="1132464"/>
                    </a:lnTo>
                    <a:cubicBezTo>
                      <a:pt x="1452405" y="1170411"/>
                      <a:pt x="1421642" y="1201174"/>
                      <a:pt x="1383696" y="1201174"/>
                    </a:cubicBezTo>
                    <a:lnTo>
                      <a:pt x="421762" y="1201171"/>
                    </a:lnTo>
                    <a:cubicBezTo>
                      <a:pt x="402790" y="1201171"/>
                      <a:pt x="385612" y="1193479"/>
                      <a:pt x="373178" y="1181048"/>
                    </a:cubicBezTo>
                    <a:lnTo>
                      <a:pt x="353052" y="1132464"/>
                    </a:lnTo>
                    <a:lnTo>
                      <a:pt x="373178" y="1083880"/>
                    </a:lnTo>
                    <a:cubicBezTo>
                      <a:pt x="385612" y="1071446"/>
                      <a:pt x="402790" y="1063754"/>
                      <a:pt x="421762" y="1063754"/>
                    </a:cubicBezTo>
                    <a:close/>
                    <a:moveTo>
                      <a:pt x="421762" y="731598"/>
                    </a:moveTo>
                    <a:lnTo>
                      <a:pt x="1383699" y="731598"/>
                    </a:lnTo>
                    <a:cubicBezTo>
                      <a:pt x="1421645" y="731598"/>
                      <a:pt x="1452408" y="762361"/>
                      <a:pt x="1452408" y="800308"/>
                    </a:cubicBezTo>
                    <a:lnTo>
                      <a:pt x="1452405" y="800308"/>
                    </a:lnTo>
                    <a:cubicBezTo>
                      <a:pt x="1452405" y="838254"/>
                      <a:pt x="1421642" y="869017"/>
                      <a:pt x="1383696" y="869017"/>
                    </a:cubicBezTo>
                    <a:lnTo>
                      <a:pt x="421762" y="869014"/>
                    </a:lnTo>
                    <a:cubicBezTo>
                      <a:pt x="402790" y="869014"/>
                      <a:pt x="385612" y="861323"/>
                      <a:pt x="373178" y="848888"/>
                    </a:cubicBezTo>
                    <a:lnTo>
                      <a:pt x="353052" y="800305"/>
                    </a:lnTo>
                    <a:lnTo>
                      <a:pt x="373178" y="751724"/>
                    </a:lnTo>
                    <a:cubicBezTo>
                      <a:pt x="385612" y="739289"/>
                      <a:pt x="402790" y="731598"/>
                      <a:pt x="421762" y="731598"/>
                    </a:cubicBezTo>
                    <a:close/>
                    <a:moveTo>
                      <a:pt x="84508" y="84508"/>
                    </a:moveTo>
                    <a:lnTo>
                      <a:pt x="84508" y="1963766"/>
                    </a:lnTo>
                    <a:lnTo>
                      <a:pt x="1774839" y="1963766"/>
                    </a:lnTo>
                    <a:lnTo>
                      <a:pt x="1774839" y="457520"/>
                    </a:lnTo>
                    <a:lnTo>
                      <a:pt x="1416529" y="457520"/>
                    </a:lnTo>
                    <a:lnTo>
                      <a:pt x="1416529" y="84508"/>
                    </a:lnTo>
                    <a:close/>
                    <a:moveTo>
                      <a:pt x="0" y="0"/>
                    </a:moveTo>
                    <a:lnTo>
                      <a:pt x="1441077" y="0"/>
                    </a:lnTo>
                    <a:lnTo>
                      <a:pt x="1860554" y="419477"/>
                    </a:lnTo>
                    <a:lnTo>
                      <a:pt x="1860554" y="452507"/>
                    </a:lnTo>
                    <a:lnTo>
                      <a:pt x="1859346" y="452507"/>
                    </a:lnTo>
                    <a:lnTo>
                      <a:pt x="1859346" y="2048273"/>
                    </a:lnTo>
                    <a:lnTo>
                      <a:pt x="0" y="2048273"/>
                    </a:lnTo>
                    <a:close/>
                  </a:path>
                </a:pathLst>
              </a:custGeom>
              <a:solidFill>
                <a:srgbClr val="59B4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r</a:t>
                </a:r>
              </a:p>
            </p:txBody>
          </p:sp>
          <p:pic>
            <p:nvPicPr>
              <p:cNvPr id="289" name="Picture 288">
                <a:extLst>
                  <a:ext uri="{FF2B5EF4-FFF2-40B4-BE49-F238E27FC236}">
                    <a16:creationId xmlns:a16="http://schemas.microsoft.com/office/drawing/2014/main" id="{4F890FF5-18AB-4BCF-AC5D-55937CC8E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966" y="2104220"/>
                <a:ext cx="311980" cy="3119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87150701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61536" y="367689"/>
            <a:ext cx="11487562" cy="5499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3F3F3F"/>
              </a:buClr>
              <a:buFont typeface="Arial"/>
              <a:buNone/>
              <a:defRPr sz="3600" b="1" i="0" u="none" strike="noStrike" cap="none">
                <a:solidFill>
                  <a:srgbClr val="3F3F3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65694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4248085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3"/>
          </p:nvPr>
        </p:nvSpPr>
        <p:spPr>
          <a:xfrm>
            <a:off x="8130475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1581968" y="6446442"/>
            <a:ext cx="342899" cy="2972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000" smtClean="0">
                <a:solidFill>
                  <a:srgbClr val="26262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pPr algn="r">
                <a:buSzPct val="25000"/>
              </a:pPr>
              <a:t>‹#›</a:t>
            </a:fld>
            <a:endParaRPr lang="en-US" sz="1000">
              <a:solidFill>
                <a:srgbClr val="262626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775183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12279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0" indent="0">
              <a:buFontTx/>
              <a:buNone/>
              <a:defRPr sz="1961"/>
            </a:lvl2pPr>
            <a:lvl3pPr marL="223988" indent="0">
              <a:buNone/>
              <a:defRPr/>
            </a:lvl3pPr>
            <a:lvl4pPr marL="447975" indent="0">
              <a:buNone/>
              <a:defRPr/>
            </a:lvl4pPr>
            <a:lvl5pPr marL="6719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2117334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Sub |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23328B-C5F1-4431-B4F3-E9DDC5CC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5E480-06E3-466E-AB06-00AD3BF925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-541796"/>
            <a:ext cx="11656060" cy="350865"/>
          </a:xfrm>
        </p:spPr>
        <p:txBody>
          <a:bodyPr/>
          <a:lstStyle>
            <a:lvl1pPr>
              <a:defRPr sz="1200" b="0" spc="300">
                <a:latin typeface="+mn-lt"/>
              </a:defRPr>
            </a:lvl1pPr>
          </a:lstStyle>
          <a:p>
            <a:pPr lvl="0"/>
            <a:r>
              <a:rPr lang="en-US" dirty="0"/>
              <a:t>SUBHEAD 16 PT</a:t>
            </a:r>
          </a:p>
        </p:txBody>
      </p:sp>
    </p:spTree>
    <p:extLst>
      <p:ext uri="{BB962C8B-B14F-4D97-AF65-F5344CB8AC3E}">
        <p14:creationId xmlns:p14="http://schemas.microsoft.com/office/powerpoint/2010/main" val="651965715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1" y="3145041"/>
            <a:ext cx="3288506" cy="704445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8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59" tIns="143409" rIns="179259" bIns="14340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21250140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93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>
            <a:lvl1pPr algn="ctr">
              <a:defRPr lang="en-US" sz="2400" b="0" kern="1200" cap="all" spc="8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5645186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gra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2111145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50D8C5-8B94-42F7-99D2-EE6C08F638E0}"/>
              </a:ext>
            </a:extLst>
          </p:cNvPr>
          <p:cNvSpPr/>
          <p:nvPr userDrawn="1"/>
        </p:nvSpPr>
        <p:spPr bwMode="auto">
          <a:xfrm>
            <a:off x="0" y="1458686"/>
            <a:ext cx="12192000" cy="5399314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09231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8.xml"/><Relationship Id="rId13" Type="http://schemas.openxmlformats.org/officeDocument/2006/relationships/slideLayout" Target="../slideLayouts/slideLayout173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63.xml"/><Relationship Id="rId7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72.xml"/><Relationship Id="rId17" Type="http://schemas.openxmlformats.org/officeDocument/2006/relationships/slideLayout" Target="../slideLayouts/slideLayout177.xml"/><Relationship Id="rId2" Type="http://schemas.openxmlformats.org/officeDocument/2006/relationships/slideLayout" Target="../slideLayouts/slideLayout162.xml"/><Relationship Id="rId16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7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9" Type="http://schemas.openxmlformats.org/officeDocument/2006/relationships/theme" Target="../theme/theme3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34" Type="http://schemas.openxmlformats.org/officeDocument/2006/relationships/slideLayout" Target="../slideLayouts/slideLayout78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33" Type="http://schemas.openxmlformats.org/officeDocument/2006/relationships/slideLayout" Target="../slideLayouts/slideLayout77.xml"/><Relationship Id="rId38" Type="http://schemas.openxmlformats.org/officeDocument/2006/relationships/slideLayout" Target="../slideLayouts/slideLayout82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76.xml"/><Relationship Id="rId37" Type="http://schemas.openxmlformats.org/officeDocument/2006/relationships/slideLayout" Target="../slideLayouts/slideLayout81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36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Relationship Id="rId35" Type="http://schemas.openxmlformats.org/officeDocument/2006/relationships/slideLayout" Target="../slideLayouts/slideLayout7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5" Type="http://schemas.openxmlformats.org/officeDocument/2006/relationships/image" Target="../media/image14.png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image" Target="../media/image19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6.xml"/><Relationship Id="rId10" Type="http://schemas.openxmlformats.org/officeDocument/2006/relationships/image" Target="../media/image19.png"/><Relationship Id="rId4" Type="http://schemas.openxmlformats.org/officeDocument/2006/relationships/slideLayout" Target="../slideLayouts/slideLayout145.xml"/><Relationship Id="rId9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3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D3E562-54AD-4434-B0EB-471CA5CCD2D2}"/>
              </a:ext>
            </a:extLst>
          </p:cNvPr>
          <p:cNvSpPr/>
          <p:nvPr userDrawn="1"/>
        </p:nvSpPr>
        <p:spPr>
          <a:xfrm>
            <a:off x="-1590" y="990355"/>
            <a:ext cx="12192002" cy="592697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13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9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8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  <p:sldLayoutId id="2147483778" r:id="rId28"/>
    <p:sldLayoutId id="2147483779" r:id="rId29"/>
    <p:sldLayoutId id="2147483780" r:id="rId30"/>
    <p:sldLayoutId id="2147483781" r:id="rId31"/>
    <p:sldLayoutId id="2147483782" r:id="rId32"/>
    <p:sldLayoutId id="2147483783" r:id="rId33"/>
    <p:sldLayoutId id="2147483784" r:id="rId34"/>
    <p:sldLayoutId id="2147483785" r:id="rId35"/>
    <p:sldLayoutId id="2147483786" r:id="rId36"/>
    <p:sldLayoutId id="2147483787" r:id="rId37"/>
    <p:sldLayoutId id="2147483788" r:id="rId38"/>
  </p:sldLayoutIdLst>
  <p:transition>
    <p:fade/>
  </p:transition>
  <p:hf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  <p15:guide id="27" orient="horz" pos="2203">
          <p15:clr>
            <a:srgbClr val="F26B43"/>
          </p15:clr>
        </p15:guide>
        <p15:guide id="28" orient="horz" pos="979">
          <p15:clr>
            <a:srgbClr val="F26B43"/>
          </p15:clr>
        </p15:guide>
        <p15:guide id="29" orient="horz" pos="119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53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10" r:id="rId9"/>
    <p:sldLayoutId id="2147483813" r:id="rId10"/>
    <p:sldLayoutId id="2147483814" r:id="rId11"/>
    <p:sldLayoutId id="2147483815" r:id="rId12"/>
    <p:sldLayoutId id="2147483816" r:id="rId1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20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  <p:sldLayoutId id="2147483862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221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3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5" r:id="rId4"/>
    <p:sldLayoutId id="2147483886" r:id="rId5"/>
    <p:sldLayoutId id="2147483887" r:id="rId6"/>
    <p:sldLayoutId id="2147483888" r:id="rId7"/>
    <p:sldLayoutId id="2147483889" r:id="rId8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B16C41-C16F-436D-9CE9-EEF5DEEF5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A7C63-F518-44E0-8CE3-F19EDD9E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B0A87-E3D7-4B45-BA75-6B7D3C79F4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11541-A256-4FBD-BFB0-2085FCF11470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D5195-77FE-4136-B78B-4BB812ECF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9F626-B191-4312-9C19-89F9542D2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F3A36-9CD1-4F7B-AEBF-FAB50186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5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wnload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1.xml"/><Relationship Id="rId4" Type="http://schemas.openxmlformats.org/officeDocument/2006/relationships/hyperlink" Target="https://www.postgresqltutorial.com/postgresql-sample-databas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6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BD99B3-57B7-44D3-9E00-442AFF64081C}"/>
              </a:ext>
            </a:extLst>
          </p:cNvPr>
          <p:cNvSpPr/>
          <p:nvPr/>
        </p:nvSpPr>
        <p:spPr>
          <a:xfrm>
            <a:off x="10585970" y="2291610"/>
            <a:ext cx="831446" cy="326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670222-3969-4B49-883A-F1E93EB6AB2E}"/>
              </a:ext>
            </a:extLst>
          </p:cNvPr>
          <p:cNvSpPr/>
          <p:nvPr/>
        </p:nvSpPr>
        <p:spPr>
          <a:xfrm>
            <a:off x="11748989" y="4715245"/>
            <a:ext cx="226041" cy="326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E01357-942F-4D78-AF8B-120996E56FB5}"/>
              </a:ext>
            </a:extLst>
          </p:cNvPr>
          <p:cNvSpPr txBox="1"/>
          <p:nvPr/>
        </p:nvSpPr>
        <p:spPr>
          <a:xfrm>
            <a:off x="0" y="-35027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haroni" panose="02010803020104030203" pitchFamily="2" charset="-79"/>
              </a:rPr>
              <a:t>Python &amp; PostgreSQL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E2FBE7-93CD-40E0-8FE0-D8CCEFB7747B}"/>
              </a:ext>
            </a:extLst>
          </p:cNvPr>
          <p:cNvSpPr txBox="1"/>
          <p:nvPr/>
        </p:nvSpPr>
        <p:spPr>
          <a:xfrm>
            <a:off x="-151002" y="4862400"/>
            <a:ext cx="47660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i="1" dirty="0">
                <a:solidFill>
                  <a:srgbClr val="0070C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Better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haroni" panose="02010803020104030203" pitchFamily="2" charset="-79"/>
              </a:rPr>
              <a:t>Together</a:t>
            </a:r>
            <a:endParaRPr kumimoji="0" lang="en-US" sz="4000" b="0" i="1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Resetting your Postgres Database. I've been using a MacBook for about 2… |  by Bolaji | Backticks &amp; Tildes | Medium">
            <a:extLst>
              <a:ext uri="{FF2B5EF4-FFF2-40B4-BE49-F238E27FC236}">
                <a16:creationId xmlns:a16="http://schemas.microsoft.com/office/drawing/2014/main" id="{85DAF62F-BF81-4A15-92A1-21475C0FF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355" y="1535185"/>
            <a:ext cx="2813632" cy="211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ython logo | Python programming, Programming languages, Python logo">
            <a:extLst>
              <a:ext uri="{FF2B5EF4-FFF2-40B4-BE49-F238E27FC236}">
                <a16:creationId xmlns:a16="http://schemas.microsoft.com/office/drawing/2014/main" id="{3C23A469-3C84-44E0-B280-7D7C3EEFB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71" y="1535186"/>
            <a:ext cx="1955474" cy="211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lus Sign 1">
            <a:extLst>
              <a:ext uri="{FF2B5EF4-FFF2-40B4-BE49-F238E27FC236}">
                <a16:creationId xmlns:a16="http://schemas.microsoft.com/office/drawing/2014/main" id="{F67ECB2B-7245-4D02-AF5D-2CA7F5CE3B8D}"/>
              </a:ext>
            </a:extLst>
          </p:cNvPr>
          <p:cNvSpPr/>
          <p:nvPr/>
        </p:nvSpPr>
        <p:spPr>
          <a:xfrm>
            <a:off x="2929745" y="2161013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9816C-5D68-4E62-84CD-34102DC9B0F1}"/>
              </a:ext>
            </a:extLst>
          </p:cNvPr>
          <p:cNvSpPr txBox="1"/>
          <p:nvPr/>
        </p:nvSpPr>
        <p:spPr>
          <a:xfrm>
            <a:off x="5487797" y="5041848"/>
            <a:ext cx="59296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i="1" dirty="0">
                <a:solidFill>
                  <a:srgbClr val="00206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Bryan Cafferky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haroni" panose="02010803020104030203" pitchFamily="2" charset="-79"/>
              </a:rPr>
              <a:t>Data </a:t>
            </a:r>
            <a:r>
              <a:rPr lang="en-US" sz="3200" b="1" i="1" dirty="0">
                <a:solidFill>
                  <a:srgbClr val="00206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&amp; AI Enabler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27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4B21F89-344E-485B-BF96-1C375AC0CB94}"/>
              </a:ext>
            </a:extLst>
          </p:cNvPr>
          <p:cNvSpPr txBox="1"/>
          <p:nvPr/>
        </p:nvSpPr>
        <p:spPr>
          <a:xfrm>
            <a:off x="3761353" y="549215"/>
            <a:ext cx="8430647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Apache Spark Based Service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Comprehensive Resource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From Beginner to Expert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Step by Step Use Case 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Kindle Reader for most devices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BD99B3-57B7-44D3-9E00-442AFF64081C}"/>
              </a:ext>
            </a:extLst>
          </p:cNvPr>
          <p:cNvSpPr/>
          <p:nvPr/>
        </p:nvSpPr>
        <p:spPr>
          <a:xfrm>
            <a:off x="10585970" y="2291610"/>
            <a:ext cx="831446" cy="32660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670222-3969-4B49-883A-F1E93EB6AB2E}"/>
              </a:ext>
            </a:extLst>
          </p:cNvPr>
          <p:cNvSpPr/>
          <p:nvPr/>
        </p:nvSpPr>
        <p:spPr>
          <a:xfrm>
            <a:off x="11748989" y="4715245"/>
            <a:ext cx="226041" cy="32660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C8E6D83-487E-40C2-9938-C93B92758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69" y="445512"/>
            <a:ext cx="2990850" cy="476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13D58B-EAA6-4EAB-988A-A429ABD1B19C}"/>
              </a:ext>
            </a:extLst>
          </p:cNvPr>
          <p:cNvSpPr txBox="1"/>
          <p:nvPr/>
        </p:nvSpPr>
        <p:spPr>
          <a:xfrm>
            <a:off x="3385277" y="5872179"/>
            <a:ext cx="54214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Available on Amazon!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D07A7E-6293-4626-B136-F48F4B127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536" y="3646497"/>
            <a:ext cx="1480045" cy="156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1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4801" y="1488446"/>
            <a:ext cx="96176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is PostgreSQL?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Why Use PostgreSQL with Python?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Riveting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Demo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13F8D7-C55E-4B22-81F2-E6CBC5D2F37B}"/>
              </a:ext>
            </a:extLst>
          </p:cNvPr>
          <p:cNvSpPr txBox="1">
            <a:spLocks/>
          </p:cNvSpPr>
          <p:nvPr/>
        </p:nvSpPr>
        <p:spPr>
          <a:xfrm>
            <a:off x="0" y="114961"/>
            <a:ext cx="12192000" cy="7014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Where Are We Going?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2052" name="Picture 4" descr="Download PostgreSQL Logo in SVG Vector or PNG File Format - Logo.wine">
            <a:extLst>
              <a:ext uri="{FF2B5EF4-FFF2-40B4-BE49-F238E27FC236}">
                <a16:creationId xmlns:a16="http://schemas.microsoft.com/office/drawing/2014/main" id="{33CBEA9E-395E-42C4-8C0B-24020EEEE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550" y="-126774"/>
            <a:ext cx="1962150" cy="130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8738F8-3D7C-4524-BB87-BB39937AD5DD}"/>
              </a:ext>
            </a:extLst>
          </p:cNvPr>
          <p:cNvSpPr txBox="1"/>
          <p:nvPr/>
        </p:nvSpPr>
        <p:spPr>
          <a:xfrm>
            <a:off x="2432731" y="5369554"/>
            <a:ext cx="4081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3"/>
              </a:rPr>
              <a:t>https://www.postgresql.org/download/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BC49D1-39F8-483C-91F0-6867491106BE}"/>
              </a:ext>
            </a:extLst>
          </p:cNvPr>
          <p:cNvSpPr txBox="1"/>
          <p:nvPr/>
        </p:nvSpPr>
        <p:spPr>
          <a:xfrm>
            <a:off x="234629" y="5369554"/>
            <a:ext cx="219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To get PostgreSQL: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B70FDD-97E9-49ED-8280-3675B973869F}"/>
              </a:ext>
            </a:extLst>
          </p:cNvPr>
          <p:cNvSpPr txBox="1"/>
          <p:nvPr/>
        </p:nvSpPr>
        <p:spPr>
          <a:xfrm>
            <a:off x="2432731" y="6120018"/>
            <a:ext cx="6879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4"/>
              </a:rPr>
              <a:t>https://www.postgresqltutorial.com/postgresql-sample-database/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2A375-8377-4B69-BE5A-1419ED34886C}"/>
              </a:ext>
            </a:extLst>
          </p:cNvPr>
          <p:cNvSpPr txBox="1"/>
          <p:nvPr/>
        </p:nvSpPr>
        <p:spPr>
          <a:xfrm>
            <a:off x="234629" y="6120018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Sample Database:</a:t>
            </a:r>
          </a:p>
        </p:txBody>
      </p:sp>
    </p:spTree>
    <p:extLst>
      <p:ext uri="{BB962C8B-B14F-4D97-AF65-F5344CB8AC3E}">
        <p14:creationId xmlns:p14="http://schemas.microsoft.com/office/powerpoint/2010/main" val="226424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3984"/>
            <a:ext cx="12122092" cy="738805"/>
          </a:xfrm>
        </p:spPr>
        <p:txBody>
          <a:bodyPr>
            <a:normAutofit/>
          </a:bodyPr>
          <a:lstStyle/>
          <a:p>
            <a:r>
              <a:rPr lang="en-US" sz="4000" cap="none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PostgreSQL?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4620" y="1336119"/>
            <a:ext cx="114728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Free and Truly Open-Source Enterprise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 Database Management System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Very Performant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Su</a:t>
            </a:r>
            <a:r>
              <a:rPr lang="en-US" sz="2400" b="1" dirty="0" err="1">
                <a:solidFill>
                  <a:srgbClr val="FFFF00"/>
                </a:solidFill>
                <a:latin typeface="Arial" panose="020B0604020202020204"/>
                <a:cs typeface="Arial" panose="020B0604020202020204" pitchFamily="34" charset="0"/>
              </a:rPr>
              <a:t>pports</a:t>
            </a:r>
            <a:r>
              <a:rPr lang="en-US" sz="2400" b="1" dirty="0">
                <a:solidFill>
                  <a:srgbClr val="FFFF00"/>
                </a:solidFill>
                <a:latin typeface="Arial" panose="020B0604020202020204"/>
                <a:cs typeface="Arial" panose="020B0604020202020204" pitchFamily="34" charset="0"/>
              </a:rPr>
              <a:t> Large Databases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Features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 Competitive with Oracle and SQL Server</a:t>
            </a:r>
            <a:endParaRPr lang="en-US" sz="2400" b="1" baseline="0" dirty="0">
              <a:solidFill>
                <a:srgbClr val="FFFF00"/>
              </a:solidFill>
              <a:latin typeface="Arial" panose="020B0604020202020204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/>
              </a:rPr>
              <a:t>Resiliency and High Availability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FFFF00"/>
                </a:solidFill>
                <a:latin typeface="Arial" panose="020B0604020202020204"/>
              </a:rPr>
              <a:t>Runs on many platforms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 descr="Download PostgreSQL Logo in SVG Vector or PNG File Format - Logo.wine">
            <a:extLst>
              <a:ext uri="{FF2B5EF4-FFF2-40B4-BE49-F238E27FC236}">
                <a16:creationId xmlns:a16="http://schemas.microsoft.com/office/drawing/2014/main" id="{AF38D6B7-5570-449D-A260-4E94F23C6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550" y="-100664"/>
            <a:ext cx="1962150" cy="130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nable Data Access With RedShift | Pendo.io Integrations">
            <a:extLst>
              <a:ext uri="{FF2B5EF4-FFF2-40B4-BE49-F238E27FC236}">
                <a16:creationId xmlns:a16="http://schemas.microsoft.com/office/drawing/2014/main" id="{B0CC6F35-0463-41FB-8C45-46F176899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77" y="5174825"/>
            <a:ext cx="2776773" cy="108988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4889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3984"/>
            <a:ext cx="12122092" cy="738805"/>
          </a:xfrm>
        </p:spPr>
        <p:txBody>
          <a:bodyPr>
            <a:normAutofit/>
          </a:bodyPr>
          <a:lstStyle/>
          <a:p>
            <a:r>
              <a:rPr lang="en-US" sz="4000" cap="none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PostgreSQL/Python Features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8298" y="1465761"/>
            <a:ext cx="10460491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PostgreSQL is the Python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Community's Favorite Database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Several ways to use it. </a:t>
            </a:r>
          </a:p>
          <a:p>
            <a:pPr marL="800100" lvl="1" indent="-342900" defTabSz="457200">
              <a:spcAft>
                <a:spcPts val="1800"/>
              </a:spcAft>
              <a:buFont typeface="Wingdings" panose="05000000000000000000" pitchFamily="2" charset="2"/>
              <a:buChar char="Ø"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ODBC</a:t>
            </a:r>
          </a:p>
          <a:p>
            <a:pPr marL="800100" lvl="1" indent="-342900" defTabSz="457200">
              <a:spcAft>
                <a:spcPts val="1800"/>
              </a:spcAft>
              <a:buFont typeface="Wingdings" panose="05000000000000000000" pitchFamily="2" charset="2"/>
              <a:buChar char="Ø"/>
              <a:defRPr/>
            </a:pPr>
            <a:r>
              <a:rPr lang="en-US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PostgreSQL Drivers</a:t>
            </a:r>
          </a:p>
          <a:p>
            <a:pPr marL="800100" lvl="1" indent="-342900" defTabSz="457200">
              <a:spcAft>
                <a:spcPts val="1800"/>
              </a:spcAft>
              <a:buFont typeface="Wingdings" panose="05000000000000000000" pitchFamily="2" charset="2"/>
              <a:buChar char="Ø"/>
              <a:defRPr/>
            </a:pPr>
            <a:r>
              <a:rPr lang="en-US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SQLAlchemy</a:t>
            </a:r>
          </a:p>
          <a:p>
            <a:pPr marL="800100" lvl="1" indent="-342900" defTabSz="457200">
              <a:spcAft>
                <a:spcPts val="1800"/>
              </a:spcAft>
              <a:buFont typeface="Wingdings" panose="05000000000000000000" pitchFamily="2" charset="2"/>
              <a:buChar char="Ø"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pandas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Integration with pandas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simplifies things.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1" name="Picture 10" descr="Download PostgreSQL Logo in SVG Vector or PNG File Format - Logo.wine">
            <a:extLst>
              <a:ext uri="{FF2B5EF4-FFF2-40B4-BE49-F238E27FC236}">
                <a16:creationId xmlns:a16="http://schemas.microsoft.com/office/drawing/2014/main" id="{B1C8890C-8B26-4BCC-AAA6-75BC27656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550" y="-100664"/>
            <a:ext cx="1962150" cy="130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42C0BBE6-5342-448E-9CB7-37AF665AB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683" y="75504"/>
            <a:ext cx="841333" cy="84133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57117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3984"/>
            <a:ext cx="12122092" cy="73880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pgAdmin</a:t>
            </a:r>
            <a:endParaRPr lang="en-US" sz="4000" cap="none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1" name="Picture 10" descr="Download PostgreSQL Logo in SVG Vector or PNG File Format - Logo.wine">
            <a:extLst>
              <a:ext uri="{FF2B5EF4-FFF2-40B4-BE49-F238E27FC236}">
                <a16:creationId xmlns:a16="http://schemas.microsoft.com/office/drawing/2014/main" id="{B1C8890C-8B26-4BCC-AAA6-75BC27656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550" y="-100664"/>
            <a:ext cx="1962150" cy="130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pgAdmin 4 with Greenplum Database | Pivotal Greenplum Docs">
            <a:extLst>
              <a:ext uri="{FF2B5EF4-FFF2-40B4-BE49-F238E27FC236}">
                <a16:creationId xmlns:a16="http://schemas.microsoft.com/office/drawing/2014/main" id="{037E6E20-19D1-4A59-B76E-E70F3FBCD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29" y="1207436"/>
            <a:ext cx="7979711" cy="493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887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1819" y="183984"/>
            <a:ext cx="3362103" cy="738805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Demo Time!</a:t>
            </a:r>
            <a:endParaRPr lang="en-US" sz="4000" cap="none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052A93-56FD-4B0F-8360-C2BC2EB060D1}"/>
              </a:ext>
            </a:extLst>
          </p:cNvPr>
          <p:cNvSpPr txBox="1"/>
          <p:nvPr/>
        </p:nvSpPr>
        <p:spPr>
          <a:xfrm>
            <a:off x="0" y="6350125"/>
            <a:ext cx="6451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2FFFF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Notebook and data available at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github.com/bcafferky/shared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E826F2-C21F-4251-8487-5B93077352DA}"/>
              </a:ext>
            </a:extLst>
          </p:cNvPr>
          <p:cNvSpPr txBox="1"/>
          <p:nvPr/>
        </p:nvSpPr>
        <p:spPr>
          <a:xfrm>
            <a:off x="6545337" y="6359649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2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Folder: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PostgreSQLPython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076" name="Picture 4" descr="Elephant, Animals, Asia, Large, Environment, Mammal">
            <a:extLst>
              <a:ext uri="{FF2B5EF4-FFF2-40B4-BE49-F238E27FC236}">
                <a16:creationId xmlns:a16="http://schemas.microsoft.com/office/drawing/2014/main" id="{2DEBD0F7-CBD0-4DCD-B0A6-A4973DA3C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62" y="1337703"/>
            <a:ext cx="6326379" cy="430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571830-93AE-4A91-AC8C-9912C70A9496}"/>
              </a:ext>
            </a:extLst>
          </p:cNvPr>
          <p:cNvSpPr txBox="1"/>
          <p:nvPr/>
        </p:nvSpPr>
        <p:spPr>
          <a:xfrm>
            <a:off x="2396041" y="5565879"/>
            <a:ext cx="6326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https://pixabay.com/photos/elephant-animals-asia-large-1822636</a:t>
            </a:r>
            <a:r>
              <a:rPr lang="en-US" dirty="0">
                <a:solidFill>
                  <a:srgbClr val="00B0F0"/>
                </a:solidFill>
              </a:rPr>
              <a:t>/</a:t>
            </a:r>
          </a:p>
        </p:txBody>
      </p:sp>
      <p:pic>
        <p:nvPicPr>
          <p:cNvPr id="7" name="Picture 2" descr="Python logo | Python programming, Programming languages, Python logo">
            <a:extLst>
              <a:ext uri="{FF2B5EF4-FFF2-40B4-BE49-F238E27FC236}">
                <a16:creationId xmlns:a16="http://schemas.microsoft.com/office/drawing/2014/main" id="{BF960C8C-963E-4128-B539-23C2C48DB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072" y="2641160"/>
            <a:ext cx="1942636" cy="210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635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4801" y="1488446"/>
            <a:ext cx="96176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is PostgreSQL?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Why Use PostgreSQL with Python?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Riveting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Demo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13F8D7-C55E-4B22-81F2-E6CBC5D2F37B}"/>
              </a:ext>
            </a:extLst>
          </p:cNvPr>
          <p:cNvSpPr txBox="1">
            <a:spLocks/>
          </p:cNvSpPr>
          <p:nvPr/>
        </p:nvSpPr>
        <p:spPr>
          <a:xfrm>
            <a:off x="0" y="114961"/>
            <a:ext cx="12192000" cy="7014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Wrapping Up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2052" name="Picture 4" descr="Download PostgreSQL Logo in SVG Vector or PNG File Format - Logo.wine">
            <a:extLst>
              <a:ext uri="{FF2B5EF4-FFF2-40B4-BE49-F238E27FC236}">
                <a16:creationId xmlns:a16="http://schemas.microsoft.com/office/drawing/2014/main" id="{33CBEA9E-395E-42C4-8C0B-24020EEEE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550" y="-126774"/>
            <a:ext cx="1962150" cy="130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48796CE-44AA-461D-84EF-4967EA0046B0}"/>
              </a:ext>
            </a:extLst>
          </p:cNvPr>
          <p:cNvSpPr/>
          <p:nvPr/>
        </p:nvSpPr>
        <p:spPr>
          <a:xfrm>
            <a:off x="4318278" y="4785512"/>
            <a:ext cx="3119215" cy="914400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1617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jpeg"/></Relationships>
</file>

<file path=ppt/theme/theme1.xml><?xml version="1.0" encoding="utf-8"?>
<a:theme xmlns:a="http://schemas.openxmlformats.org/drawingml/2006/main" name="3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Template_16x9.potx" id="{73CD10E5-6BB9-40C7-89C8-F0CB96ABC0CF}" vid="{54E896AB-26A2-40C9-9B4F-5BD4E8E2E72B}"/>
    </a:ext>
  </a:extLst>
</a:theme>
</file>

<file path=ppt/theme/theme10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Template_16x9.potx" id="{73CD10E5-6BB9-40C7-89C8-F0CB96ABC0CF}" vid="{54E896AB-26A2-40C9-9B4F-5BD4E8E2E72B}"/>
    </a:ext>
  </a:extLst>
</a:theme>
</file>

<file path=ppt/theme/theme3.xml><?xml version="1.0" encoding="utf-8"?>
<a:theme xmlns:a="http://schemas.openxmlformats.org/drawingml/2006/main" name="1_HEERON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ERON" id="{8F2A21FE-A41B-4E00-9AAB-EC205ADC401A}" vid="{C8D0EBE6-6B6D-4671-B3C1-6BBC1AC45EAF}"/>
    </a:ext>
  </a:extLst>
</a:theme>
</file>

<file path=ppt/theme/theme4.xml><?xml version="1.0" encoding="utf-8"?>
<a:theme xmlns:a="http://schemas.openxmlformats.org/drawingml/2006/main" name="WHITE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WHITE_Oct_2014.potx" id="{C564F283-C16D-4027-A632-54E31EB1987D}" vid="{27B3D32C-9224-41E9-A662-F35EEB154FFA}"/>
    </a:ext>
  </a:extLst>
</a:theme>
</file>

<file path=ppt/theme/theme5.xml><?xml version="1.0" encoding="utf-8"?>
<a:theme xmlns:a="http://schemas.openxmlformats.org/drawingml/2006/main" name="ML">
  <a:themeElements>
    <a:clrScheme name="Custom 8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6.xml><?xml version="1.0" encoding="utf-8"?>
<a:theme xmlns:a="http://schemas.openxmlformats.org/drawingml/2006/main" name="1_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4.potx" id="{156EAFBB-8CBC-4D58-AFC9-C2E0DDA98E52}" vid="{71983A09-2881-4F47-BA0D-7DA925AEEB85}"/>
    </a:ext>
  </a:extLst>
</a:theme>
</file>

<file path=ppt/theme/theme7.xml><?xml version="1.0" encoding="utf-8"?>
<a:theme xmlns:a="http://schemas.openxmlformats.org/drawingml/2006/main" name="1_AI template">
  <a:themeElements>
    <a:clrScheme name="Windows blu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Envision_2016_Keynote_16x9_Template_033016" id="{6BB7CA33-D663-4366-BD8A-38B270669132}" vid="{152881AD-48A7-43F3-9C33-242C8A6BA4A7}"/>
    </a:ext>
  </a:extLst>
</a:theme>
</file>

<file path=ppt/theme/theme8.xml><?xml version="1.0" encoding="utf-8"?>
<a:theme xmlns:a="http://schemas.openxmlformats.org/drawingml/2006/main" name="1_ML">
  <a:themeElements>
    <a:clrScheme name="Custom 8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haredContentType xmlns="Microsoft.SharePoint.Taxonomy.ContentTypeSync" SourceId="e385fb40-52d4-4fae-9c5b-3e8ff8a5878e" ContentTypeId="0x0101000E4CB7077FEE4FF7AE86D4A500EEC780030016C849C62B10EB41ACA8C7EEDEF40BB2" PreviousValue="false"/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Description xmlns="230e9df3-be65-4c73-a93b-d1236ebd677e">An overview of the Azure Databricks announcement, customer benefits of spark, use cases, and how this experience is differentiated on Azure.</DocumentDescription>
    <od9986d31974458fb3007746ec0bce5f xmlns="230e9df3-be65-4c73-a93b-d1236ebd677e">
      <Terms xmlns="http://schemas.microsoft.com/office/infopath/2007/PartnerControls"/>
    </od9986d31974458fb3007746ec0bce5f>
    <hd9637eefc984b85b6097c6374e15725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presentations</TermName>
          <TermId xmlns="http://schemas.microsoft.com/office/infopath/2007/PartnerControls">18e9ae94-e321-4eea-82d2-ad5b2f470f3c</TermId>
        </TermInfo>
      </Terms>
    </hd9637eefc984b85b6097c6374e15725>
    <k20e0dfa74bf4e44818db03027b0ccd8 xmlns="230e9df3-be65-4c73-a93b-d1236ebd677e">
      <Terms xmlns="http://schemas.microsoft.com/office/infopath/2007/PartnerControls"/>
    </k20e0dfa74bf4e44818db03027b0ccd8>
    <Owner xmlns="230e9df3-be65-4c73-a93b-d1236ebd677e">
      <UserInfo>
        <DisplayName>William Mendoza</DisplayName>
        <AccountId>2899</AccountId>
        <AccountType/>
      </UserInfo>
    </Owner>
    <PublishDate xmlns="230E9DF3-BE65-4C73-A93B-D1236EBD677E" xsi:nil="true"/>
    <GenericHTML1 xmlns="230e9df3-be65-4c73-a93b-d1236ebd677e" xsi:nil="true"/>
    <k21a64daf20d4502b2796a1c6b8ce6c8 xmlns="230e9df3-be65-4c73-a93b-d1236ebd677e">
      <Terms xmlns="http://schemas.microsoft.com/office/infopath/2007/PartnerControls"/>
    </k21a64daf20d4502b2796a1c6b8ce6c8>
    <l3c3ea61849e4288a8acc49bb5388e8c xmlns="230e9df3-be65-4c73-a93b-d1236ebd677e">
      <Terms xmlns="http://schemas.microsoft.com/office/infopath/2007/PartnerControls"/>
    </l3c3ea61849e4288a8acc49bb5388e8c>
    <ConfidentialityTaxHTField0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ready</TermName>
          <TermId xmlns="http://schemas.microsoft.com/office/infopath/2007/PartnerControls">8986c41d-21c5-4f8f-8a12-ea4625b46858</TermId>
        </TermInfo>
      </Terms>
    </ConfidentialityTaxHTField0>
    <Blog_x0020_Name xmlns="230e9df3-be65-4c73-a93b-d1236ebd677e" xsi:nil="true"/>
    <FolderExtensions xmlns="230e9df3-be65-4c73-a93b-d1236ebd677e" xsi:nil="true"/>
    <eb54ac91059940029a3cc8a4ff5af673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Cloud and Enterprise</TermName>
          <TermId xmlns="http://schemas.microsoft.com/office/infopath/2007/PartnerControls">adc2fe87-c79a-4ded-a449-3f86b954069d</TermId>
        </TermInfo>
      </Terms>
    </eb54ac91059940029a3cc8a4ff5af673>
    <PublishingPageContent xmlns="http://schemas.microsoft.com/sharepoint/v3" xsi:nil="true"/>
    <ContentID xmlns="230e9df3-be65-4c73-a93b-d1236ebd677e" xsi:nil="true"/>
    <Coowner xmlns="230e9df3-be65-4c73-a93b-d1236ebd677e">
      <UserInfo>
        <DisplayName>i:0#.f|membership|ankohli@microsoft.com</DisplayName>
        <AccountId>629</AccountId>
        <AccountType/>
      </UserInfo>
    </Coowner>
    <ef109fd36bcf4bcd9dd945731030600b xmlns="230e9df3-be65-4c73-a93b-d1236ebd677e">
      <Terms xmlns="http://schemas.microsoft.com/office/infopath/2007/PartnerControls"/>
    </ef109fd36bcf4bcd9dd945731030600b>
    <ApplyWorkflowRules xmlns="230E9DF3-BE65-4C73-A93B-D1236EBD677E">Yes</ApplyWorkflowRules>
    <bf80e81150e248c48aa8cffdf0021a1f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Azure</TermName>
          <TermId xmlns="http://schemas.microsoft.com/office/infopath/2007/PartnerControls">669a3112-5edf-444b-a003-630063601f07</TermId>
        </TermInfo>
      </Terms>
    </bf80e81150e248c48aa8cffdf0021a1f>
    <ec5b2ad5c27b45fb8a00a1f27c7ce1ae xmlns="230e9df3-be65-4c73-a93b-d1236ebd677e">
      <Terms xmlns="http://schemas.microsoft.com/office/infopath/2007/PartnerControls"/>
    </ec5b2ad5c27b45fb8a00a1f27c7ce1ae>
    <m6d26e40ac264097a006193f92232ece xmlns="230e9df3-be65-4c73-a93b-d1236ebd677e">
      <Terms xmlns="http://schemas.microsoft.com/office/infopath/2007/PartnerControls"/>
    </m6d26e40ac264097a006193f92232ece>
    <b60f8d2dbb984f349d80d8196897f4d3 xmlns="230e9df3-be65-4c73-a93b-d1236ebd677e">
      <Terms xmlns="http://schemas.microsoft.com/office/infopath/2007/PartnerControls"/>
    </b60f8d2dbb984f349d80d8196897f4d3>
    <Thumbnail1 xmlns="230e9df3-be65-4c73-a93b-d1236ebd677e">
      <Url>https://microsoft.sharepoint.com/sites/Infopedia_G01KC/Media/Thumbnails/G01KC-1-33629/Spearfish%20Overview.png</Url>
      <Description>/sites/Infopedia_G01KC/Media/Thumbnails/G01KC-1-33629/Spearfish Overview.png</Description>
    </Thumbnail1>
    <i0d941ee1e744ffea7aeee9924c91cbb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Advanced Analytics</TermName>
          <TermId xmlns="http://schemas.microsoft.com/office/infopath/2007/PartnerControls">a794c42d-8e46-46ec-b99e-aa6f5cde33ef</TermId>
        </TermInfo>
      </Terms>
    </i0d941ee1e744ffea7aeee9924c91cbb>
    <PublishingExpirationDate xmlns="http://schemas.microsoft.com/sharepoint/v3" xsi:nil="true"/>
    <ga0c0bf70a6644469c61b3efa7025301 xmlns="230e9df3-be65-4c73-a93b-d1236ebd677e">
      <Terms xmlns="http://schemas.microsoft.com/office/infopath/2007/PartnerControls"/>
    </ga0c0bf70a6644469c61b3efa7025301>
    <RoutingRuleDescription xmlns="http://schemas.microsoft.com/sharepoint/v3" xsi:nil="true"/>
    <i1b478372f814787abd313030b81fcb2 xmlns="230e9df3-be65-4c73-a93b-d1236ebd677e">
      <Terms xmlns="http://schemas.microsoft.com/office/infopath/2007/PartnerControls"/>
    </i1b478372f814787abd313030b81fcb2>
    <TaxKeywordTaxHTField xmlns="230e9df3-be65-4c73-a93b-d1236ebd677e">
      <Terms xmlns="http://schemas.microsoft.com/office/infopath/2007/PartnerControls"/>
    </TaxKeywordTaxHTField>
    <ReportOwner xmlns="http://schemas.microsoft.com/sharepoint/v3">
      <UserInfo>
        <DisplayName/>
        <AccountId xsi:nil="true"/>
        <AccountType/>
      </UserInfo>
    </ReportOwner>
    <b4224c12c78d42ea9b214de0badf8358 xmlns="230e9df3-be65-4c73-a93b-d1236ebd677e">
      <Terms xmlns="http://schemas.microsoft.com/office/infopath/2007/PartnerControls"/>
    </b4224c12c78d42ea9b214de0badf8358>
    <TaxCatchAll xmlns="230e9df3-be65-4c73-a93b-d1236ebd677e">
      <Value>26</Value>
      <Value>21</Value>
      <Value>1370</Value>
      <Value>16</Value>
      <Value>14</Value>
    </TaxCatchAll>
    <ParentID1 xmlns="230e9df3-be65-4c73-a93b-d1236ebd677e">G01KC-1-33626</ParentID1>
    <mb88723863e1404388ba3733387d48df xmlns="230e9df3-be65-4c73-a93b-d1236ebd677e">
      <Terms xmlns="http://schemas.microsoft.com/office/infopath/2007/PartnerControls"/>
    </mb88723863e1404388ba3733387d48df>
    <GenericText2 xmlns="230e9df3-be65-4c73-a93b-d1236ebd677e" xsi:nil="true"/>
    <kf34bcdc8fc34e479d3f94c6210e8e27 xmlns="230e9df3-be65-4c73-a93b-d1236ebd677e">
      <Terms xmlns="http://schemas.microsoft.com/office/infopath/2007/PartnerControls"/>
    </kf34bcdc8fc34e479d3f94c6210e8e27>
    <m6c7b4717b6346e6a075a59dd47eac69 xmlns="230e9df3-be65-4c73-a93b-d1236ebd677e">
      <Terms xmlns="http://schemas.microsoft.com/office/infopath/2007/PartnerControls"/>
    </m6c7b4717b6346e6a075a59dd47eac69>
    <_dlc_DocId xmlns="230e9df3-be65-4c73-a93b-d1236ebd677e">G01KC-99682991-33629</_dlc_DocId>
    <_dlc_DocIdUrl xmlns="230e9df3-be65-4c73-a93b-d1236ebd677e">
      <Url>https://microsoft.sharepoint.com/sites/Infopedia_G01KC/_layouts/15/DocIdRedir.aspx?ID=G01KC-99682991-33629</Url>
      <Description>G01KC-99682991-33629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SMSG KM Open Document" ma:contentTypeID="0x0101000E4CB7077FEE4FF7AE86D4A500EEC780030016C849C62B10EB41ACA8C7EEDEF40BB20099ECF64382448D48A56095091C66B1A9" ma:contentTypeVersion="12" ma:contentTypeDescription="" ma:contentTypeScope="" ma:versionID="710804810f6bca3716d0108d9049d7e4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230E9DF3-BE65-4C73-A93B-D1236EBD677E" xmlns:ns4="b3bc04a5-d503-43b1-b98c-a8cf663329d9" targetNamespace="http://schemas.microsoft.com/office/2006/metadata/properties" ma:root="true" ma:fieldsID="7fdbc14b850873ecb1d4dc1766876910" ns1:_="" ns2:_="" ns3:_="" ns4:_="">
    <xsd:import namespace="http://schemas.microsoft.com/sharepoint/v3"/>
    <xsd:import namespace="230e9df3-be65-4c73-a93b-d1236ebd677e"/>
    <xsd:import namespace="230E9DF3-BE65-4C73-A93B-D1236EBD677E"/>
    <xsd:import namespace="b3bc04a5-d503-43b1-b98c-a8cf663329d9"/>
    <xsd:element name="properties">
      <xsd:complexType>
        <xsd:sequence>
          <xsd:element name="documentManagement">
            <xsd:complexType>
              <xsd:all>
                <xsd:element ref="ns2:DocumentDescription" minOccurs="0"/>
                <xsd:element ref="ns2:Owner" minOccurs="0"/>
                <xsd:element ref="ns3:PublishDate" minOccurs="0"/>
                <xsd:element ref="ns1:PublishingPageContent" minOccurs="0"/>
                <xsd:element ref="ns2:Thumbnail1" minOccurs="0"/>
                <xsd:element ref="ns1:PublishingExpirationDate" minOccurs="0"/>
                <xsd:element ref="ns3:ApplyWorkflowRules" minOccurs="0"/>
                <xsd:element ref="ns2:ContentID" minOccurs="0"/>
                <xsd:element ref="ns2:Blog_x0020_Name" minOccurs="0"/>
                <xsd:element ref="ns2:Coowner" minOccurs="0"/>
                <xsd:element ref="ns1:RatingCount" minOccurs="0"/>
                <xsd:element ref="ns2:FolderExtensions" minOccurs="0"/>
                <xsd:element ref="ns2:ParentID1" minOccurs="0"/>
                <xsd:element ref="ns2:GenericText2" minOccurs="0"/>
                <xsd:element ref="ns2:GenericHTML1" minOccurs="0"/>
                <xsd:element ref="ns1:AverageRating" minOccurs="0"/>
                <xsd:element ref="ns2:bf80e81150e248c48aa8cffdf0021a1f" minOccurs="0"/>
                <xsd:element ref="ns2:od9986d31974458fb3007746ec0bce5f" minOccurs="0"/>
                <xsd:element ref="ns2:k21a64daf20d4502b2796a1c6b8ce6c8" minOccurs="0"/>
                <xsd:element ref="ns2:ef109fd36bcf4bcd9dd945731030600b" minOccurs="0"/>
                <xsd:element ref="ns2:hd9637eefc984b85b6097c6374e15725" minOccurs="0"/>
                <xsd:element ref="ns2:ga0c0bf70a6644469c61b3efa7025301" minOccurs="0"/>
                <xsd:element ref="ns2:i1b478372f814787abd313030b81fcb2" minOccurs="0"/>
                <xsd:element ref="ns2:i0d941ee1e744ffea7aeee9924c91cbb" minOccurs="0"/>
                <xsd:element ref="ns2:m6d26e40ac264097a006193f92232ece" minOccurs="0"/>
                <xsd:element ref="ns2:kf34bcdc8fc34e479d3f94c6210e8e27" minOccurs="0"/>
                <xsd:element ref="ns2:mb88723863e1404388ba3733387d48df" minOccurs="0"/>
                <xsd:element ref="ns2:TaxCatchAll" minOccurs="0"/>
                <xsd:element ref="ns2:k20e0dfa74bf4e44818db03027b0ccd8" minOccurs="0"/>
                <xsd:element ref="ns2:l3c3ea61849e4288a8acc49bb5388e8c" minOccurs="0"/>
                <xsd:element ref="ns2:ec5b2ad5c27b45fb8a00a1f27c7ce1ae" minOccurs="0"/>
                <xsd:element ref="ns2:TaxCatchAllLabel" minOccurs="0"/>
                <xsd:element ref="ns2:b60f8d2dbb984f349d80d8196897f4d3" minOccurs="0"/>
                <xsd:element ref="ns2:TaxKeywordTaxHTField" minOccurs="0"/>
                <xsd:element ref="ns2:m6c7b4717b6346e6a075a59dd47eac69" minOccurs="0"/>
                <xsd:element ref="ns2:ConfidentialityTaxHTField0" minOccurs="0"/>
                <xsd:element ref="ns2:b4224c12c78d42ea9b214de0badf8358" minOccurs="0"/>
                <xsd:element ref="ns2:_dlc_DocId" minOccurs="0"/>
                <xsd:element ref="ns1:RoutingRuleDescription" minOccurs="0"/>
                <xsd:element ref="ns1:ReportOwner" minOccurs="0"/>
                <xsd:element ref="ns2:_dlc_DocIdUrl" minOccurs="0"/>
                <xsd:element ref="ns2:_dlc_DocIdPersistId" minOccurs="0"/>
                <xsd:element ref="ns2:eb54ac91059940029a3cc8a4ff5af673" minOccurs="0"/>
                <xsd:element ref="ns4:MediaServiceDateTaken" minOccurs="0"/>
                <xsd:element ref="ns4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PageContent" ma:index="8" nillable="true" ma:displayName="Page Content" ma:description="Page Content is a site column created by the Publishing feature. It is used on the Article Page Content Type as the content of the page." ma:internalName="PublishingPageContent">
      <xsd:simpleType>
        <xsd:restriction base="dms:Unknown"/>
      </xsd:simpleType>
    </xsd:element>
    <xsd:element name="PublishingExpirationDate" ma:index="13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RatingCount" ma:index="31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AverageRating" ma:index="38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outingRuleDescription" ma:index="67" nillable="true" ma:displayName="Description" ma:description="" ma:hidden="true" ma:internalName="RoutingRuleDescription" ma:readOnly="false">
      <xsd:simpleType>
        <xsd:restriction base="dms:Text">
          <xsd:maxLength value="255"/>
        </xsd:restriction>
      </xsd:simpleType>
    </xsd:element>
    <xsd:element name="ReportOwner" ma:index="68" nillable="true" ma:displayName="Owner (People and Groups)" ma:description="Owner of this document" ma:hidden="true" ma:list="UserInfo" ma:SearchPeopleOnly="false" ma:SharePointGroup="0" ma:internalName="Report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DocumentDescription" ma:index="2" nillable="true" ma:displayName="Document Description" ma:description="Alternate description for documents that can be used for display." ma:internalName="DocumentDescription">
      <xsd:simpleType>
        <xsd:restriction base="dms:Note">
          <xsd:maxLength value="255"/>
        </xsd:restriction>
      </xsd:simpleType>
    </xsd:element>
    <xsd:element name="Owner" ma:index="3" nillable="true" ma:displayName="Owner" ma:list="UserInfo" ma:SharePointGroup="0" ma:internalName="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Thumbnail1" ma:index="9" nillable="true" ma:displayName="Thumbnail" ma:format="Hyperlink" ma:internalName="Thumbnail1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ontentID" ma:index="15" nillable="true" ma:displayName="ContentID" ma:indexed="true" ma:internalName="ContentID" ma:readOnly="false">
      <xsd:simpleType>
        <xsd:restriction base="dms:Text">
          <xsd:maxLength value="255"/>
        </xsd:restriction>
      </xsd:simpleType>
    </xsd:element>
    <xsd:element name="Blog_x0020_Name" ma:index="16" nillable="true" ma:displayName="Blog Name" ma:description="Title of an Infopedia Blog" ma:internalName="Blog_x0020_Name">
      <xsd:simpleType>
        <xsd:restriction base="dms:Text">
          <xsd:maxLength value="255"/>
        </xsd:restriction>
      </xsd:simpleType>
    </xsd:element>
    <xsd:element name="Coowner" ma:index="22" nillable="true" ma:displayName="Co-owner" ma:list="UserInfo" ma:SearchPeopleOnly="false" ma:SharePointGroup="0" ma:internalName="Coowner" ma:showField="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FolderExtensions" ma:index="34" nillable="true" ma:displayName="Folder Extensions" ma:description="On-DocSet sub folder to support inactive documents views." ma:internalName="FolderExtensions">
      <xsd:simpleType>
        <xsd:restriction base="dms:Unknown"/>
      </xsd:simpleType>
    </xsd:element>
    <xsd:element name="ParentID1" ma:index="35" nillable="true" ma:displayName="ParentID" ma:description="Used to maintain the parent-child relationship within Document Set and Documents" ma:indexed="true" ma:internalName="ParentID1">
      <xsd:simpleType>
        <xsd:restriction base="dms:Text">
          <xsd:maxLength value="255"/>
        </xsd:restriction>
      </xsd:simpleType>
    </xsd:element>
    <xsd:element name="GenericText2" ma:index="36" nillable="true" ma:displayName="GenericText2" ma:description="Generic field for future features in implementation" ma:indexed="true" ma:internalName="GenericText2">
      <xsd:simpleType>
        <xsd:restriction base="dms:Text">
          <xsd:maxLength value="255"/>
        </xsd:restriction>
      </xsd:simpleType>
    </xsd:element>
    <xsd:element name="GenericHTML1" ma:index="37" nillable="true" ma:displayName="GenericHTML1" ma:description="Generic field for future features in implementation" ma:internalName="GenericHTML1">
      <xsd:simpleType>
        <xsd:restriction base="dms:Unknown"/>
      </xsd:simpleType>
    </xsd:element>
    <xsd:element name="bf80e81150e248c48aa8cffdf0021a1f" ma:index="39" nillable="true" ma:taxonomy="true" ma:internalName="bf80e81150e248c48aa8cffdf0021a1f" ma:taxonomyFieldName="Products" ma:displayName="SMSG Products &amp; Technologies" ma:default="" ma:fieldId="{bf80e811-50e2-48c4-8aa8-cffdf0021a1f}" ma:taxonomyMulti="true" ma:sspId="e385fb40-52d4-4fae-9c5b-3e8ff8a5878e" ma:termSetId="a611a704-4666-406e-a571-a6e9bb4a2dcc" ma:anchorId="f7bdd4ba-8e81-43d6-a504-860f505d5c97" ma:open="false" ma:isKeyword="false">
      <xsd:complexType>
        <xsd:sequence>
          <xsd:element ref="pc:Terms" minOccurs="0" maxOccurs="1"/>
        </xsd:sequence>
      </xsd:complexType>
    </xsd:element>
    <xsd:element name="od9986d31974458fb3007746ec0bce5f" ma:index="40" nillable="true" ma:taxonomy="true" ma:internalName="od9986d31974458fb3007746ec0bce5f" ma:taxonomyFieldName="Languages" ma:displayName="SMSG Languages" ma:default="" ma:fieldId="{8d9986d3-1974-458f-b300-7746ec0bce5f}" ma:taxonomyMulti="true" ma:sspId="e385fb40-52d4-4fae-9c5b-3e8ff8a5878e" ma:termSetId="a611a704-4666-406e-a571-a6e9bb4a2dcc" ma:anchorId="c5f267fd-fa38-4ffe-a1d8-2693d87e90bc" ma:open="false" ma:isKeyword="false">
      <xsd:complexType>
        <xsd:sequence>
          <xsd:element ref="pc:Terms" minOccurs="0" maxOccurs="1"/>
        </xsd:sequence>
      </xsd:complexType>
    </xsd:element>
    <xsd:element name="k21a64daf20d4502b2796a1c6b8ce6c8" ma:index="41" nillable="true" ma:taxonomy="true" ma:internalName="k21a64daf20d4502b2796a1c6b8ce6c8" ma:taxonomyFieldName="Industries" ma:displayName="SMSG Industries" ma:default="" ma:fieldId="{421a64da-f20d-4502-b279-6a1c6b8ce6c8}" ma:taxonomyMulti="true" ma:sspId="e385fb40-52d4-4fae-9c5b-3e8ff8a5878e" ma:termSetId="a611a704-4666-406e-a571-a6e9bb4a2dcc" ma:anchorId="322da17f-7441-43de-8ac8-ca7d62aec02b" ma:open="false" ma:isKeyword="false">
      <xsd:complexType>
        <xsd:sequence>
          <xsd:element ref="pc:Terms" minOccurs="0" maxOccurs="1"/>
        </xsd:sequence>
      </xsd:complexType>
    </xsd:element>
    <xsd:element name="ef109fd36bcf4bcd9dd945731030600b" ma:index="43" nillable="true" ma:taxonomy="true" ma:internalName="ef109fd36bcf4bcd9dd945731030600b" ma:taxonomyFieldName="Region" ma:displayName="SMSG Region" ma:default="" ma:fieldId="{ef109fd3-6bcf-4bcd-9dd9-45731030600b}" ma:taxonomyMulti="true" ma:sspId="e385fb40-52d4-4fae-9c5b-3e8ff8a5878e" ma:termSetId="a611a704-4666-406e-a571-a6e9bb4a2dcc" ma:anchorId="c5404caa-7d82-41c6-82c2-0230c1d96864" ma:open="false" ma:isKeyword="false">
      <xsd:complexType>
        <xsd:sequence>
          <xsd:element ref="pc:Terms" minOccurs="0" maxOccurs="1"/>
        </xsd:sequence>
      </xsd:complexType>
    </xsd:element>
    <xsd:element name="hd9637eefc984b85b6097c6374e15725" ma:index="44" nillable="true" ma:taxonomy="true" ma:internalName="hd9637eefc984b85b6097c6374e15725" ma:taxonomyFieldName="ItemType" ma:displayName="SMSG Item Type" ma:default="" ma:fieldId="{1d9637ee-fc98-4b85-b609-7c6374e15725}" ma:taxonomyMulti="true" ma:sspId="e385fb40-52d4-4fae-9c5b-3e8ff8a5878e" ma:termSetId="a611a704-4666-406e-a571-a6e9bb4a2dcc" ma:anchorId="3d59bf14-be35-4b82-81a4-70bbe2a90cc2" ma:open="false" ma:isKeyword="false">
      <xsd:complexType>
        <xsd:sequence>
          <xsd:element ref="pc:Terms" minOccurs="0" maxOccurs="1"/>
        </xsd:sequence>
      </xsd:complexType>
    </xsd:element>
    <xsd:element name="ga0c0bf70a6644469c61b3efa7025301" ma:index="45" nillable="true" ma:taxonomy="true" ma:internalName="ga0c0bf70a6644469c61b3efa7025301" ma:taxonomyFieldName="ExperienceContentType" ma:displayName="Experience Content Type" ma:default="" ma:fieldId="{0a0c0bf7-0a66-4446-9c61-b3efa7025301}" ma:sspId="e385fb40-52d4-4fae-9c5b-3e8ff8a5878e" ma:termSetId="5ebd4bde-7300-4f6f-8671-0d8e806c9260" ma:anchorId="f79c226e-0a27-41a1-99b5-91ff9ea65615" ma:open="false" ma:isKeyword="false">
      <xsd:complexType>
        <xsd:sequence>
          <xsd:element ref="pc:Terms" minOccurs="0" maxOccurs="1"/>
        </xsd:sequence>
      </xsd:complexType>
    </xsd:element>
    <xsd:element name="i1b478372f814787abd313030b81fcb2" ma:index="47" nillable="true" ma:taxonomy="true" ma:internalName="i1b478372f814787abd313030b81fcb2" ma:taxonomyFieldName="ActivitiesAndPrograms" ma:displayName="SMSG Activities &amp; Programs" ma:default="" ma:fieldId="{21b47837-2f81-4787-abd3-13030b81fcb2}" ma:taxonomyMulti="true" ma:sspId="e385fb40-52d4-4fae-9c5b-3e8ff8a5878e" ma:termSetId="d039009f-2da8-468b-bf5e-ff4693a9f72f" ma:anchorId="846d39ff-6475-4006-99df-de42970d666e" ma:open="false" ma:isKeyword="false">
      <xsd:complexType>
        <xsd:sequence>
          <xsd:element ref="pc:Terms" minOccurs="0" maxOccurs="1"/>
        </xsd:sequence>
      </xsd:complexType>
    </xsd:element>
    <xsd:element name="i0d941ee1e744ffea7aeee9924c91cbb" ma:index="49" nillable="true" ma:taxonomy="true" ma:internalName="i0d941ee1e744ffea7aeee9924c91cbb" ma:taxonomyFieldName="BusinessArchitecture" ma:displayName="SMSG Business Architecture" ma:default="" ma:fieldId="{20d941ee-1e74-4ffe-a7ae-ee9924c91cbb}" ma:taxonomyMulti="true" ma:sspId="e385fb40-52d4-4fae-9c5b-3e8ff8a5878e" ma:termSetId="d039009f-2da8-468b-bf5e-ff4693a9f72f" ma:anchorId="1951c1e0-4cc7-414f-a435-7369277bc757" ma:open="false" ma:isKeyword="false">
      <xsd:complexType>
        <xsd:sequence>
          <xsd:element ref="pc:Terms" minOccurs="0" maxOccurs="1"/>
        </xsd:sequence>
      </xsd:complexType>
    </xsd:element>
    <xsd:element name="m6d26e40ac264097a006193f92232ece" ma:index="50" nillable="true" ma:taxonomy="true" ma:internalName="m6d26e40ac264097a006193f92232ece" ma:taxonomyFieldName="TechnicalLevel" ma:displayName="Technical Level" ma:default="" ma:fieldId="{66d26e40-ac26-4097-a006-193f92232ece}" ma:sspId="e385fb40-52d4-4fae-9c5b-3e8ff8a5878e" ma:termSetId="7123edbd-7265-47b9-9049-04e46d245d8e" ma:anchorId="3c636e1e-6390-429f-a144-68438d32bffe" ma:open="false" ma:isKeyword="false">
      <xsd:complexType>
        <xsd:sequence>
          <xsd:element ref="pc:Terms" minOccurs="0" maxOccurs="1"/>
        </xsd:sequence>
      </xsd:complexType>
    </xsd:element>
    <xsd:element name="kf34bcdc8fc34e479d3f94c6210e8e27" ma:index="51" nillable="true" ma:taxonomy="true" ma:internalName="kf34bcdc8fc34e479d3f94c6210e8e27" ma:taxonomyFieldName="Competitors" ma:displayName="SMSG Competition" ma:default="" ma:fieldId="{4f34bcdc-8fc3-4e47-9d3f-94c6210e8e27}" ma:taxonomyMulti="true" ma:sspId="e385fb40-52d4-4fae-9c5b-3e8ff8a5878e" ma:termSetId="a611a704-4666-406e-a571-a6e9bb4a2dcc" ma:anchorId="718f8fd0-b740-48bc-92ad-5700213c04b2" ma:open="false" ma:isKeyword="false">
      <xsd:complexType>
        <xsd:sequence>
          <xsd:element ref="pc:Terms" minOccurs="0" maxOccurs="1"/>
        </xsd:sequence>
      </xsd:complexType>
    </xsd:element>
    <xsd:element name="mb88723863e1404388ba3733387d48df" ma:index="53" nillable="true" ma:taxonomy="true" ma:internalName="mb88723863e1404388ba3733387d48df" ma:taxonomyFieldName="Audiences" ma:displayName="SMSG Customer Audiences" ma:default="" ma:fieldId="{6b887238-63e1-4043-88ba-3733387d48df}" ma:taxonomyMulti="true" ma:sspId="e385fb40-52d4-4fae-9c5b-3e8ff8a5878e" ma:termSetId="a611a704-4666-406e-a571-a6e9bb4a2dcc" ma:anchorId="8a0280e9-c6e8-4e3c-80d6-8db643b96ddd" ma:open="false" ma:isKeyword="false">
      <xsd:complexType>
        <xsd:sequence>
          <xsd:element ref="pc:Terms" minOccurs="0" maxOccurs="1"/>
        </xsd:sequence>
      </xsd:complexType>
    </xsd:element>
    <xsd:element name="TaxCatchAll" ma:index="54" nillable="true" ma:displayName="Taxonomy Catch All Column" ma:description="" ma:hidden="true" ma:list="{8e3d5b1f-74bf-4cd5-90f8-860d03c4e4d4}" ma:internalName="TaxCatchAll" ma:showField="CatchAllData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20e0dfa74bf4e44818db03027b0ccd8" ma:index="55" nillable="true" ma:taxonomy="true" ma:internalName="k20e0dfa74bf4e44818db03027b0ccd8" ma:taxonomyFieldName="Segments" ma:displayName="SMSG Customer Segments" ma:default="" ma:fieldId="{420e0dfa-74bf-4e44-818d-b03027b0ccd8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l3c3ea61849e4288a8acc49bb5388e8c" ma:index="57" nillable="true" ma:taxonomy="true" ma:internalName="l3c3ea61849e4288a8acc49bb5388e8c" ma:taxonomyFieldName="Groups" ma:displayName="SMSG Groups" ma:default="" ma:fieldId="{53c3ea61-849e-4288-a8ac-c49bb5388e8c}" ma:taxonomyMulti="true" ma:sspId="e385fb40-52d4-4fae-9c5b-3e8ff8a5878e" ma:termSetId="d039009f-2da8-468b-bf5e-ff4693a9f72f" ma:anchorId="ec38e82f-eddf-4553-aa72-f3bd3c1d5855" ma:open="false" ma:isKeyword="false">
      <xsd:complexType>
        <xsd:sequence>
          <xsd:element ref="pc:Terms" minOccurs="0" maxOccurs="1"/>
        </xsd:sequence>
      </xsd:complexType>
    </xsd:element>
    <xsd:element name="ec5b2ad5c27b45fb8a00a1f27c7ce1ae" ma:index="59" nillable="true" ma:taxonomy="true" ma:internalName="ec5b2ad5c27b45fb8a00a1f27c7ce1ae" ma:taxonomyFieldName="Partners" ma:displayName="SMSG Partners" ma:default="" ma:fieldId="{ec5b2ad5-c27b-45fb-8a00-a1f27c7ce1ae}" ma:taxonomyMulti="true" ma:sspId="e385fb40-52d4-4fae-9c5b-3e8ff8a5878e" ma:termSetId="a611a704-4666-406e-a571-a6e9bb4a2dcc" ma:anchorId="dd1a91fa-3198-4561-9b04-bc737b2a8291" ma:open="false" ma:isKeyword="false">
      <xsd:complexType>
        <xsd:sequence>
          <xsd:element ref="pc:Terms" minOccurs="0" maxOccurs="1"/>
        </xsd:sequence>
      </xsd:complexType>
    </xsd:element>
    <xsd:element name="TaxCatchAllLabel" ma:index="60" nillable="true" ma:displayName="Taxonomy Catch All Column1" ma:description="" ma:hidden="true" ma:list="{8e3d5b1f-74bf-4cd5-90f8-860d03c4e4d4}" ma:internalName="TaxCatchAllLabel" ma:readOnly="true" ma:showField="CatchAllDataLabel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b60f8d2dbb984f349d80d8196897f4d3" ma:index="61" nillable="true" ma:taxonomy="true" ma:internalName="b60f8d2dbb984f349d80d8196897f4d3" ma:taxonomyFieldName="Roles" ma:displayName="SMSG Roles" ma:default="" ma:fieldId="{b60f8d2d-bb98-4f34-9d80-d8196897f4d3}" ma:taxonomyMulti="true" ma:sspId="e385fb40-52d4-4fae-9c5b-3e8ff8a5878e" ma:termSetId="a611a704-4666-406e-a571-a6e9bb4a2dcc" ma:anchorId="c9a07ef0-4236-4915-97ca-1b3392dac369" ma:open="false" ma:isKeyword="false">
      <xsd:complexType>
        <xsd:sequence>
          <xsd:element ref="pc:Terms" minOccurs="0" maxOccurs="1"/>
        </xsd:sequence>
      </xsd:complexType>
    </xsd:element>
    <xsd:element name="TaxKeywordTaxHTField" ma:index="62" nillable="true" ma:taxonomy="true" ma:internalName="TaxKeywordTaxHTField" ma:taxonomyFieldName="TaxKeyword" ma:displayName="Enterprise Keywords" ma:readOnly="false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m6c7b4717b6346e6a075a59dd47eac69" ma:index="63" nillable="true" ma:taxonomy="true" ma:internalName="m6c7b4717b6346e6a075a59dd47eac69" ma:taxonomyFieldName="Topics" ma:displayName="SMSG Topics" ma:default="" ma:fieldId="{66c7b471-7b63-46e6-a075-a59dd47eac69}" ma:taxonomyMulti="true" ma:sspId="e385fb40-52d4-4fae-9c5b-3e8ff8a5878e" ma:termSetId="d039009f-2da8-468b-bf5e-ff4693a9f72f" ma:anchorId="ddcce936-3357-448e-8326-e6fdfddfb752" ma:open="false" ma:isKeyword="false">
      <xsd:complexType>
        <xsd:sequence>
          <xsd:element ref="pc:Terms" minOccurs="0" maxOccurs="1"/>
        </xsd:sequence>
      </xsd:complexType>
    </xsd:element>
    <xsd:element name="ConfidentialityTaxHTField0" ma:index="64" ma:taxonomy="true" ma:internalName="ConfidentialityTaxHTField0" ma:taxonomyFieldName="Confidentiality" ma:displayName="Maximum Reach" ma:default="5;#internal users|461efa83-0283-486a-a8d5-943328f3693f" ma:fieldId="{840a9f3c-1e14-4c21-9dbf-5637765665db}" ma:sspId="e385fb40-52d4-4fae-9c5b-3e8ff8a5878e" ma:termSetId="e0e820dc-7da0-48b9-8472-209c7e82d1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4224c12c78d42ea9b214de0badf8358" ma:index="65" nillable="true" ma:taxonomy="true" ma:internalName="b4224c12c78d42ea9b214de0badf8358" ma:taxonomyFieldName="EnterpriseDomainTags" ma:displayName="EnterpriseDomainTags" ma:default="" ma:fieldId="{b4224c12-c78d-42ea-9b21-4de0badf8358}" ma:taxonomyMulti="true" ma:sspId="e385fb40-52d4-4fae-9c5b-3e8ff8a5878e" ma:termSetId="d039009f-2da8-468b-bf5e-ff4693a9f72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66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6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7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eb54ac91059940029a3cc8a4ff5af673" ma:index="71" nillable="true" ma:taxonomy="true" ma:internalName="eb54ac91059940029a3cc8a4ff5af673" ma:taxonomyFieldName="SMSGDomain" ma:displayName="SMSG Domain" ma:default="" ma:fieldId="{eb54ac91-0599-4002-9a3c-c8a4ff5af673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PublishDate" ma:index="4" nillable="true" ma:displayName="PublishDate" ma:description="Used in Blog Posts, this date is used to specify the Blog Article Date." ma:format="DateOnly" ma:internalName="PublishDate">
      <xsd:simpleType>
        <xsd:restriction base="dms:DateTime"/>
      </xsd:simpleType>
    </xsd:element>
    <xsd:element name="ApplyWorkflowRules" ma:index="14" nillable="true" ma:displayName="ApplyWorkflowRules" ma:default="Yes" ma:description="This columns is used to help to apply the workflow rules on Document Sets / Documents. by Default the Value is Yes" ma:format="Dropdown" ma:internalName="ApplyWorkflowRules" ma:readOnly="false">
      <xsd:simpleType>
        <xsd:restriction base="dms:Choice">
          <xsd:enumeration value="Yes"/>
          <xsd:enumeration value="No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bc04a5-d503-43b1-b98c-a8cf663329d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7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73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382267-A033-46BC-B50A-3831D702C6D6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30E0BFD9-B095-4570-B069-58DDA00AEF91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DFDF5CB5-7D37-4314-855D-FE9174FEA959}">
  <ds:schemaRefs>
    <ds:schemaRef ds:uri="http://schemas.microsoft.com/office/infopath/2007/PartnerControls"/>
    <ds:schemaRef ds:uri="b3bc04a5-d503-43b1-b98c-a8cf663329d9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230E9DF3-BE65-4C73-A93B-D1236EBD677E"/>
    <ds:schemaRef ds:uri="http://schemas.microsoft.com/sharepoint/v3"/>
    <ds:schemaRef ds:uri="http://purl.org/dc/elements/1.1/"/>
    <ds:schemaRef ds:uri="230e9df3-be65-4c73-a93b-d1236ebd677e"/>
    <ds:schemaRef ds:uri="http://schemas.microsoft.com/office/2006/metadata/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F3B0E61A-8825-4E77-A6F8-669ECCB47976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EB803B8E-667C-4CDC-A940-03828474AC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230E9DF3-BE65-4C73-A93B-D1236EBD677E"/>
    <ds:schemaRef ds:uri="b3bc04a5-d503-43b1-b98c-a8cf663329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22427</TotalTime>
  <Words>186</Words>
  <Application>Microsoft Office PowerPoint</Application>
  <PresentationFormat>Widescreen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8</vt:i4>
      </vt:variant>
    </vt:vector>
  </HeadingPairs>
  <TitlesOfParts>
    <vt:vector size="32" baseType="lpstr">
      <vt:lpstr>Arial</vt:lpstr>
      <vt:lpstr>Arial Black</vt:lpstr>
      <vt:lpstr>Arial Rounded MT Bold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Source Sans Pro</vt:lpstr>
      <vt:lpstr>Source Sans Pro Light</vt:lpstr>
      <vt:lpstr>Source Sans Pro SemiBold</vt:lpstr>
      <vt:lpstr>Wingdings</vt:lpstr>
      <vt:lpstr>3_5-50113_Microsoft_Ready_Light_Template</vt:lpstr>
      <vt:lpstr>4_5-50113_Microsoft_Ready_Light_Template</vt:lpstr>
      <vt:lpstr>1_HEERON</vt:lpstr>
      <vt:lpstr>WHITE TEMPLATE</vt:lpstr>
      <vt:lpstr>ML</vt:lpstr>
      <vt:lpstr>1_WHITE TEMPLATE</vt:lpstr>
      <vt:lpstr>1_AI template</vt:lpstr>
      <vt:lpstr>1_ML</vt:lpstr>
      <vt:lpstr>Office Theme</vt:lpstr>
      <vt:lpstr>Circuit</vt:lpstr>
      <vt:lpstr>PowerPoint Presentation</vt:lpstr>
      <vt:lpstr>PowerPoint Presentation</vt:lpstr>
      <vt:lpstr>PowerPoint Presentation</vt:lpstr>
      <vt:lpstr>What is PostgreSQL?</vt:lpstr>
      <vt:lpstr>PostgreSQL/Python Features</vt:lpstr>
      <vt:lpstr>pgAdmin</vt:lpstr>
      <vt:lpstr>Demo Time!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Databricks - An Introduction</dc:title>
  <dc:creator>Bharat Sandhu</dc:creator>
  <cp:lastModifiedBy>Bryan C</cp:lastModifiedBy>
  <cp:revision>273</cp:revision>
  <dcterms:created xsi:type="dcterms:W3CDTF">2017-10-30T23:38:41Z</dcterms:created>
  <dcterms:modified xsi:type="dcterms:W3CDTF">2021-01-03T17:34:11Z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jgc@microsoft.com</vt:lpwstr>
  </property>
  <property fmtid="{D5CDD505-2E9C-101B-9397-08002B2CF9AE}" pid="5" name="MSIP_Label_f42aa342-8706-4288-bd11-ebb85995028c_SetDate">
    <vt:lpwstr>2017-10-31T01:15:36.5542733Z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0x0101000E4CB7077FEE4FF7AE86D4A500EEC780030016C849C62B10EB41ACA8C7EEDEF40BB20099ECF64382448D48A56095091C66B1A9</vt:lpwstr>
  </property>
  <property fmtid="{D5CDD505-2E9C-101B-9397-08002B2CF9AE}" pid="11" name="of67e5d4b76f4a9db8769983fda9cec0">
    <vt:lpwstr/>
  </property>
  <property fmtid="{D5CDD505-2E9C-101B-9397-08002B2CF9AE}" pid="12" name="NewsType">
    <vt:lpwstr/>
  </property>
  <property fmtid="{D5CDD505-2E9C-101B-9397-08002B2CF9AE}" pid="13" name="TaxKeyword">
    <vt:lpwstr/>
  </property>
  <property fmtid="{D5CDD505-2E9C-101B-9397-08002B2CF9AE}" pid="14" name="_dlc_policyId">
    <vt:lpwstr/>
  </property>
  <property fmtid="{D5CDD505-2E9C-101B-9397-08002B2CF9AE}" pid="15" name="Region">
    <vt:lpwstr/>
  </property>
  <property fmtid="{D5CDD505-2E9C-101B-9397-08002B2CF9AE}" pid="16" name="Confidentiality">
    <vt:lpwstr>14;#customer ready|8986c41d-21c5-4f8f-8a12-ea4625b46858</vt:lpwstr>
  </property>
  <property fmtid="{D5CDD505-2E9C-101B-9397-08002B2CF9AE}" pid="17" name="ItemType">
    <vt:lpwstr>16;#customer presentations|18e9ae94-e321-4eea-82d2-ad5b2f470f3c</vt:lpwstr>
  </property>
  <property fmtid="{D5CDD505-2E9C-101B-9397-08002B2CF9AE}" pid="18" name="MSProducts">
    <vt:lpwstr/>
  </property>
  <property fmtid="{D5CDD505-2E9C-101B-9397-08002B2CF9AE}" pid="19" name="Industries">
    <vt:lpwstr/>
  </property>
  <property fmtid="{D5CDD505-2E9C-101B-9397-08002B2CF9AE}" pid="20" name="Competitors">
    <vt:lpwstr/>
  </property>
  <property fmtid="{D5CDD505-2E9C-101B-9397-08002B2CF9AE}" pid="21" name="SMSGDomain">
    <vt:lpwstr>21;#Cloud and Enterprise|adc2fe87-c79a-4ded-a449-3f86b954069d</vt:lpwstr>
  </property>
  <property fmtid="{D5CDD505-2E9C-101B-9397-08002B2CF9AE}" pid="22" name="ExperienceContentType">
    <vt:lpwstr/>
  </property>
  <property fmtid="{D5CDD505-2E9C-101B-9397-08002B2CF9AE}" pid="23" name="BusinessArchitecture">
    <vt:lpwstr>1370;#Advanced Analytics|a794c42d-8e46-46ec-b99e-aa6f5cde33ef</vt:lpwstr>
  </property>
  <property fmtid="{D5CDD505-2E9C-101B-9397-08002B2CF9AE}" pid="24" name="Products">
    <vt:lpwstr>26;#Azure|669a3112-5edf-444b-a003-630063601f07</vt:lpwstr>
  </property>
  <property fmtid="{D5CDD505-2E9C-101B-9397-08002B2CF9AE}" pid="25" name="j3562c58ee414e028925bc902cfc01a1">
    <vt:lpwstr/>
  </property>
  <property fmtid="{D5CDD505-2E9C-101B-9397-08002B2CF9AE}" pid="26" name="EnterpriseDomainTags">
    <vt:lpwstr/>
  </property>
  <property fmtid="{D5CDD505-2E9C-101B-9397-08002B2CF9AE}" pid="27" name="la4444b61d19467597d63190b69ac227">
    <vt:lpwstr/>
  </property>
  <property fmtid="{D5CDD505-2E9C-101B-9397-08002B2CF9AE}" pid="28" name="l6f004f21209409da86a713c0f24627d">
    <vt:lpwstr/>
  </property>
  <property fmtid="{D5CDD505-2E9C-101B-9397-08002B2CF9AE}" pid="29" name="ActivitiesAndPrograms">
    <vt:lpwstr/>
  </property>
  <property fmtid="{D5CDD505-2E9C-101B-9397-08002B2CF9AE}" pid="30" name="Segments">
    <vt:lpwstr/>
  </property>
  <property fmtid="{D5CDD505-2E9C-101B-9397-08002B2CF9AE}" pid="31" name="Partners">
    <vt:lpwstr/>
  </property>
  <property fmtid="{D5CDD505-2E9C-101B-9397-08002B2CF9AE}" pid="32" name="Topics">
    <vt:lpwstr/>
  </property>
  <property fmtid="{D5CDD505-2E9C-101B-9397-08002B2CF9AE}" pid="33" name="Groups">
    <vt:lpwstr/>
  </property>
  <property fmtid="{D5CDD505-2E9C-101B-9397-08002B2CF9AE}" pid="34" name="MSProductsTaxHTField0">
    <vt:lpwstr/>
  </property>
  <property fmtid="{D5CDD505-2E9C-101B-9397-08002B2CF9AE}" pid="35" name="Languages">
    <vt:lpwstr/>
  </property>
  <property fmtid="{D5CDD505-2E9C-101B-9397-08002B2CF9AE}" pid="36" name="e8080b0481964c759b2c36ae49591b31">
    <vt:lpwstr/>
  </property>
  <property fmtid="{D5CDD505-2E9C-101B-9397-08002B2CF9AE}" pid="37" name="TechnicalLevel">
    <vt:lpwstr/>
  </property>
  <property fmtid="{D5CDD505-2E9C-101B-9397-08002B2CF9AE}" pid="38" name="Audiences">
    <vt:lpwstr/>
  </property>
  <property fmtid="{D5CDD505-2E9C-101B-9397-08002B2CF9AE}" pid="39" name="ldac8aee9d1f469e8cd8c3f8d6a615f2">
    <vt:lpwstr/>
  </property>
  <property fmtid="{D5CDD505-2E9C-101B-9397-08002B2CF9AE}" pid="40" name="EmployeeRole">
    <vt:lpwstr/>
  </property>
  <property fmtid="{D5CDD505-2E9C-101B-9397-08002B2CF9AE}" pid="41" name="MSIP_Label_f42aa342-8706-4288-bd11-ebb85995028c_Ref">
    <vt:lpwstr>https://api.informationprotection.azure.com/api/72f988bf-86f1-41af-91ab-2d7cd011db47</vt:lpwstr>
  </property>
  <property fmtid="{D5CDD505-2E9C-101B-9397-08002B2CF9AE}" pid="42" name="NewsTopic">
    <vt:lpwstr/>
  </property>
  <property fmtid="{D5CDD505-2E9C-101B-9397-08002B2CF9AE}" pid="43" name="Roles">
    <vt:lpwstr/>
  </property>
  <property fmtid="{D5CDD505-2E9C-101B-9397-08002B2CF9AE}" pid="44" name="ItemRetentionFormula">
    <vt:lpwstr/>
  </property>
  <property fmtid="{D5CDD505-2E9C-101B-9397-08002B2CF9AE}" pid="45" name="NewsSource">
    <vt:lpwstr/>
  </property>
  <property fmtid="{D5CDD505-2E9C-101B-9397-08002B2CF9AE}" pid="46" name="SMSGTags">
    <vt:lpwstr/>
  </property>
  <property fmtid="{D5CDD505-2E9C-101B-9397-08002B2CF9AE}" pid="47" name="_dlc_DocIdItemGuid">
    <vt:lpwstr>01cf35b6-4cf1-4925-a6a9-2a08f743c4b6</vt:lpwstr>
  </property>
  <property fmtid="{D5CDD505-2E9C-101B-9397-08002B2CF9AE}" pid="48" name="MSPhysicalGeography">
    <vt:lpwstr/>
  </property>
  <property fmtid="{D5CDD505-2E9C-101B-9397-08002B2CF9AE}" pid="49" name="_docset_NoMedatataSyncRequired">
    <vt:lpwstr>False</vt:lpwstr>
  </property>
</Properties>
</file>